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3" r:id="rId16"/>
    <p:sldId id="271" r:id="rId17"/>
    <p:sldId id="272" r:id="rId18"/>
    <p:sldId id="269" r:id="rId19"/>
    <p:sldId id="270" r:id="rId2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4D4D4D"/>
        </a:fontRef>
        <a:srgbClr val="4D4D4D"/>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5"/>
          </a:solidFill>
        </a:fill>
      </a:tcStyle>
    </a:wholeTbl>
    <a:band2H>
      <a:tcTxStyle/>
      <a:tcStyle>
        <a:tcBdr/>
        <a:fill>
          <a:solidFill>
            <a:srgbClr val="E6EAF2"/>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4D4D4D"/>
        </a:fontRef>
        <a:srgbClr val="4D4D4D"/>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7F7F7"/>
          </a:solidFill>
        </a:fill>
      </a:tcStyle>
    </a:wholeTbl>
    <a:band2H>
      <a:tcTxStyle/>
      <a:tcStyle>
        <a:tcBdr/>
        <a:fill>
          <a:solidFill>
            <a:srgbClr val="FBFBF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4D4D4D"/>
        </a:fontRef>
        <a:srgbClr val="4D4D4D"/>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2CBD0"/>
          </a:solidFill>
        </a:fill>
      </a:tcStyle>
    </a:wholeTbl>
    <a:band2H>
      <a:tcTxStyle/>
      <a:tcStyle>
        <a:tcBdr/>
        <a:fill>
          <a:solidFill>
            <a:srgbClr val="F1E7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4D4D4D"/>
        </a:fontRef>
        <a:srgbClr val="4D4D4D"/>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4D4D4D"/>
        </a:fontRef>
        <a:srgbClr val="4D4D4D"/>
      </a:tcTxStyle>
      <a:tcStyle>
        <a:tcBdr>
          <a:left>
            <a:ln w="12700" cap="flat">
              <a:noFill/>
              <a:miter lim="400000"/>
            </a:ln>
          </a:left>
          <a:right>
            <a:ln w="12700" cap="flat">
              <a:noFill/>
              <a:miter lim="400000"/>
            </a:ln>
          </a:right>
          <a:top>
            <a:ln w="50800" cap="flat">
              <a:solidFill>
                <a:srgbClr val="4D4D4D"/>
              </a:solidFill>
              <a:prstDash val="solid"/>
              <a:round/>
            </a:ln>
          </a:top>
          <a:bottom>
            <a:ln w="25400" cap="flat">
              <a:solidFill>
                <a:srgbClr val="4D4D4D"/>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4D4D4D"/>
              </a:solidFill>
              <a:prstDash val="solid"/>
              <a:round/>
            </a:ln>
          </a:top>
          <a:bottom>
            <a:ln w="25400" cap="flat">
              <a:solidFill>
                <a:srgbClr val="4D4D4D"/>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4D4D4D"/>
        </a:fontRef>
        <a:srgbClr val="4D4D4D"/>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FCF"/>
          </a:solidFill>
        </a:fill>
      </a:tcStyle>
    </a:wholeTbl>
    <a:band2H>
      <a:tcTxStyle/>
      <a:tcStyle>
        <a:tcBdr/>
        <a:fill>
          <a:solidFill>
            <a:srgbClr val="E8E8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4D4D4D"/>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4D4D4D"/>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4D4D4D"/>
          </a:solidFill>
        </a:fill>
      </a:tcStyle>
    </a:firstRow>
  </a:tblStyle>
  <a:tblStyle styleId="{2708684C-4D16-4618-839F-0558EEFCDFE6}" styleName="">
    <a:tblBg/>
    <a:wholeTbl>
      <a:tcTxStyle b="off" i="off">
        <a:fontRef idx="minor">
          <a:srgbClr val="4D4D4D"/>
        </a:fontRef>
        <a:srgbClr val="4D4D4D"/>
      </a:tcTxStyle>
      <a:tcStyle>
        <a:tcBdr>
          <a:left>
            <a:ln w="12700" cap="flat">
              <a:solidFill>
                <a:srgbClr val="4D4D4D"/>
              </a:solidFill>
              <a:prstDash val="solid"/>
              <a:round/>
            </a:ln>
          </a:left>
          <a:right>
            <a:ln w="12700" cap="flat">
              <a:solidFill>
                <a:srgbClr val="4D4D4D"/>
              </a:solidFill>
              <a:prstDash val="solid"/>
              <a:round/>
            </a:ln>
          </a:right>
          <a:top>
            <a:ln w="12700" cap="flat">
              <a:solidFill>
                <a:srgbClr val="4D4D4D"/>
              </a:solidFill>
              <a:prstDash val="solid"/>
              <a:round/>
            </a:ln>
          </a:top>
          <a:bottom>
            <a:ln w="12700" cap="flat">
              <a:solidFill>
                <a:srgbClr val="4D4D4D"/>
              </a:solidFill>
              <a:prstDash val="solid"/>
              <a:round/>
            </a:ln>
          </a:bottom>
          <a:insideH>
            <a:ln w="12700" cap="flat">
              <a:solidFill>
                <a:srgbClr val="4D4D4D"/>
              </a:solidFill>
              <a:prstDash val="solid"/>
              <a:round/>
            </a:ln>
          </a:insideH>
          <a:insideV>
            <a:ln w="12700" cap="flat">
              <a:solidFill>
                <a:srgbClr val="4D4D4D"/>
              </a:solidFill>
              <a:prstDash val="solid"/>
              <a:round/>
            </a:ln>
          </a:insideV>
        </a:tcBdr>
        <a:fill>
          <a:solidFill>
            <a:srgbClr val="4D4D4D">
              <a:alpha val="20000"/>
            </a:srgbClr>
          </a:solidFill>
        </a:fill>
      </a:tcStyle>
    </a:wholeTbl>
    <a:band2H>
      <a:tcTxStyle/>
      <a:tcStyle>
        <a:tcBdr/>
        <a:fill>
          <a:solidFill>
            <a:srgbClr val="FFFFFF"/>
          </a:solidFill>
        </a:fill>
      </a:tcStyle>
    </a:band2H>
    <a:firstCol>
      <a:tcTxStyle b="on" i="off">
        <a:fontRef idx="minor">
          <a:srgbClr val="4D4D4D"/>
        </a:fontRef>
        <a:srgbClr val="4D4D4D"/>
      </a:tcTxStyle>
      <a:tcStyle>
        <a:tcBdr>
          <a:left>
            <a:ln w="12700" cap="flat">
              <a:solidFill>
                <a:srgbClr val="4D4D4D"/>
              </a:solidFill>
              <a:prstDash val="solid"/>
              <a:round/>
            </a:ln>
          </a:left>
          <a:right>
            <a:ln w="12700" cap="flat">
              <a:solidFill>
                <a:srgbClr val="4D4D4D"/>
              </a:solidFill>
              <a:prstDash val="solid"/>
              <a:round/>
            </a:ln>
          </a:right>
          <a:top>
            <a:ln w="12700" cap="flat">
              <a:solidFill>
                <a:srgbClr val="4D4D4D"/>
              </a:solidFill>
              <a:prstDash val="solid"/>
              <a:round/>
            </a:ln>
          </a:top>
          <a:bottom>
            <a:ln w="12700" cap="flat">
              <a:solidFill>
                <a:srgbClr val="4D4D4D"/>
              </a:solidFill>
              <a:prstDash val="solid"/>
              <a:round/>
            </a:ln>
          </a:bottom>
          <a:insideH>
            <a:ln w="12700" cap="flat">
              <a:solidFill>
                <a:srgbClr val="4D4D4D"/>
              </a:solidFill>
              <a:prstDash val="solid"/>
              <a:round/>
            </a:ln>
          </a:insideH>
          <a:insideV>
            <a:ln w="12700" cap="flat">
              <a:solidFill>
                <a:srgbClr val="4D4D4D"/>
              </a:solidFill>
              <a:prstDash val="solid"/>
              <a:round/>
            </a:ln>
          </a:insideV>
        </a:tcBdr>
        <a:fill>
          <a:solidFill>
            <a:srgbClr val="4D4D4D">
              <a:alpha val="20000"/>
            </a:srgbClr>
          </a:solidFill>
        </a:fill>
      </a:tcStyle>
    </a:firstCol>
    <a:lastRow>
      <a:tcTxStyle b="on" i="off">
        <a:fontRef idx="minor">
          <a:srgbClr val="4D4D4D"/>
        </a:fontRef>
        <a:srgbClr val="4D4D4D"/>
      </a:tcTxStyle>
      <a:tcStyle>
        <a:tcBdr>
          <a:left>
            <a:ln w="12700" cap="flat">
              <a:solidFill>
                <a:srgbClr val="4D4D4D"/>
              </a:solidFill>
              <a:prstDash val="solid"/>
              <a:round/>
            </a:ln>
          </a:left>
          <a:right>
            <a:ln w="12700" cap="flat">
              <a:solidFill>
                <a:srgbClr val="4D4D4D"/>
              </a:solidFill>
              <a:prstDash val="solid"/>
              <a:round/>
            </a:ln>
          </a:right>
          <a:top>
            <a:ln w="50800" cap="flat">
              <a:solidFill>
                <a:srgbClr val="4D4D4D"/>
              </a:solidFill>
              <a:prstDash val="solid"/>
              <a:round/>
            </a:ln>
          </a:top>
          <a:bottom>
            <a:ln w="12700" cap="flat">
              <a:solidFill>
                <a:srgbClr val="4D4D4D"/>
              </a:solidFill>
              <a:prstDash val="solid"/>
              <a:round/>
            </a:ln>
          </a:bottom>
          <a:insideH>
            <a:ln w="12700" cap="flat">
              <a:solidFill>
                <a:srgbClr val="4D4D4D"/>
              </a:solidFill>
              <a:prstDash val="solid"/>
              <a:round/>
            </a:ln>
          </a:insideH>
          <a:insideV>
            <a:ln w="12700" cap="flat">
              <a:solidFill>
                <a:srgbClr val="4D4D4D"/>
              </a:solidFill>
              <a:prstDash val="solid"/>
              <a:round/>
            </a:ln>
          </a:insideV>
        </a:tcBdr>
        <a:fill>
          <a:noFill/>
        </a:fill>
      </a:tcStyle>
    </a:lastRow>
    <a:firstRow>
      <a:tcTxStyle b="on" i="off">
        <a:fontRef idx="minor">
          <a:srgbClr val="4D4D4D"/>
        </a:fontRef>
        <a:srgbClr val="4D4D4D"/>
      </a:tcTxStyle>
      <a:tcStyle>
        <a:tcBdr>
          <a:left>
            <a:ln w="12700" cap="flat">
              <a:solidFill>
                <a:srgbClr val="4D4D4D"/>
              </a:solidFill>
              <a:prstDash val="solid"/>
              <a:round/>
            </a:ln>
          </a:left>
          <a:right>
            <a:ln w="12700" cap="flat">
              <a:solidFill>
                <a:srgbClr val="4D4D4D"/>
              </a:solidFill>
              <a:prstDash val="solid"/>
              <a:round/>
            </a:ln>
          </a:right>
          <a:top>
            <a:ln w="12700" cap="flat">
              <a:solidFill>
                <a:srgbClr val="4D4D4D"/>
              </a:solidFill>
              <a:prstDash val="solid"/>
              <a:round/>
            </a:ln>
          </a:top>
          <a:bottom>
            <a:ln w="25400" cap="flat">
              <a:solidFill>
                <a:srgbClr val="4D4D4D"/>
              </a:solidFill>
              <a:prstDash val="solid"/>
              <a:round/>
            </a:ln>
          </a:bottom>
          <a:insideH>
            <a:ln w="12700" cap="flat">
              <a:solidFill>
                <a:srgbClr val="4D4D4D"/>
              </a:solidFill>
              <a:prstDash val="solid"/>
              <a:round/>
            </a:ln>
          </a:insideH>
          <a:insideV>
            <a:ln w="12700" cap="flat">
              <a:solidFill>
                <a:srgbClr val="4D4D4D"/>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1143000" y="685800"/>
            <a:ext cx="4572000" cy="3429000"/>
          </a:xfrm>
          <a:prstGeom prst="rect">
            <a:avLst/>
          </a:prstGeom>
        </p:spPr>
        <p:txBody>
          <a:bodyPr/>
          <a:lstStyle/>
          <a:p>
            <a:endParaRPr/>
          </a:p>
        </p:txBody>
      </p:sp>
      <p:sp>
        <p:nvSpPr>
          <p:cNvPr id="132" name="Shape 13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60179349"/>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Shape 481"/>
          <p:cNvSpPr>
            <a:spLocks noGrp="1" noRot="1" noChangeAspect="1"/>
          </p:cNvSpPr>
          <p:nvPr>
            <p:ph type="sldImg"/>
          </p:nvPr>
        </p:nvSpPr>
        <p:spPr>
          <a:prstGeom prst="rect">
            <a:avLst/>
          </a:prstGeom>
        </p:spPr>
        <p:txBody>
          <a:bodyPr/>
          <a:lstStyle/>
          <a:p>
            <a:endParaRPr/>
          </a:p>
        </p:txBody>
      </p:sp>
      <p:sp>
        <p:nvSpPr>
          <p:cNvPr id="482" name="Shape 482"/>
          <p:cNvSpPr>
            <a:spLocks noGrp="1"/>
          </p:cNvSpPr>
          <p:nvPr>
            <p:ph type="body" sz="quarter" idx="1"/>
          </p:nvPr>
        </p:nvSpPr>
        <p:spPr>
          <a:prstGeom prst="rect">
            <a:avLst/>
          </a:prstGeom>
        </p:spPr>
        <p:txBody>
          <a:bodyPr/>
          <a:lstStyle/>
          <a:p>
            <a:r>
              <a:t>Gründungsinitiatoren des „Standardization Council Industrie 4.0“ sind der Bundesverband Informationswirtschaft, Telekommunikation und neue Medien (Bitkom), das Deutsche Institut für Normung (DIN), die Deutsche Kommission Elektrotechnik Elektronik Informationstechnik (DKE), der Verband Deutscher Maschinen- und Anlagenbau (VDMA) sowie der Zentralverband Elektrotechnik- und Elektronikindustrie (ZVEI).</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rPr dirty="0"/>
              <a:t>The Strategic Plan provides a strong and clear frame for CEN and CENELEC’s Digital Transformation initiative supporting the CEN – CENELEC Ambitions 2020 to:</a:t>
            </a:r>
          </a:p>
          <a:p>
            <a:r>
              <a:rPr dirty="0"/>
              <a:t> </a:t>
            </a:r>
          </a:p>
          <a:p>
            <a:r>
              <a:rPr dirty="0"/>
              <a:t>Ensure CEN and CENELEC can meet the needs of industry sectors to digitally transform;</a:t>
            </a:r>
          </a:p>
          <a:p>
            <a:r>
              <a:rPr dirty="0"/>
              <a:t> </a:t>
            </a:r>
          </a:p>
          <a:p>
            <a:r>
              <a:rPr dirty="0"/>
              <a:t>Make the CEN - CENELEC system (including CCMC) more agile and adaptable to market and technology innovations, through digital transformation.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pPr>
              <a:lnSpc>
                <a:spcPct val="80000"/>
              </a:lnSpc>
              <a:spcBef>
                <a:spcPts val="300"/>
              </a:spcBef>
              <a:defRPr sz="900" b="1"/>
            </a:pPr>
            <a:r>
              <a:t>Online standardization platform</a:t>
            </a:r>
          </a:p>
          <a:p>
            <a:pPr>
              <a:lnSpc>
                <a:spcPct val="80000"/>
              </a:lnSpc>
              <a:spcBef>
                <a:spcPts val="300"/>
              </a:spcBef>
              <a:defRPr sz="900"/>
            </a:pPr>
            <a:r>
              <a:t>Develop a solution for a seamless, user-friendly environment and collaborative platform for standardization work – aim is for joint development: ISO-IEC-CEN- CENELEC</a:t>
            </a:r>
            <a:endParaRPr b="1"/>
          </a:p>
          <a:p>
            <a:pPr>
              <a:lnSpc>
                <a:spcPct val="80000"/>
              </a:lnSpc>
              <a:spcBef>
                <a:spcPts val="300"/>
              </a:spcBef>
              <a:defRPr sz="900" b="1"/>
            </a:pPr>
            <a:endParaRPr b="1"/>
          </a:p>
          <a:p>
            <a:pPr>
              <a:lnSpc>
                <a:spcPct val="80000"/>
              </a:lnSpc>
              <a:spcBef>
                <a:spcPts val="300"/>
              </a:spcBef>
              <a:defRPr sz="900" b="1"/>
            </a:pPr>
            <a:r>
              <a:t>21</a:t>
            </a:r>
            <a:r>
              <a:rPr baseline="30000"/>
              <a:t>st</a:t>
            </a:r>
            <a:r>
              <a:t> Century Standards - Modernize the exploitation of standards’ content</a:t>
            </a:r>
          </a:p>
          <a:p>
            <a:pPr>
              <a:lnSpc>
                <a:spcPct val="80000"/>
              </a:lnSpc>
              <a:spcBef>
                <a:spcPts val="300"/>
              </a:spcBef>
              <a:defRPr sz="900"/>
            </a:pPr>
            <a:r>
              <a:t>To offer ‘standards as service’, identify options for digital exploitation of standards’ content, including machine readable content, ‘freemium’ enabling downstream actions including ‘smart compliance’ and ‘Smart CE marking’ and potential for proof-of-concept testing with stakeholders (e.g. through ‘plug-fests’).  Identify potential for CEN and CENELEC members to offer extra and innovative services and features based on standards’ content. Establish feasibilities and make proposals for optimal solutions, aligning with the CEN – CENELEC IT Strategy and WG ‘Online standardization’.</a:t>
            </a:r>
          </a:p>
          <a:p>
            <a:pPr>
              <a:lnSpc>
                <a:spcPct val="80000"/>
              </a:lnSpc>
              <a:spcBef>
                <a:spcPts val="300"/>
              </a:spcBef>
              <a:defRPr sz="900"/>
            </a:pPr>
            <a:r>
              <a:t> </a:t>
            </a:r>
          </a:p>
          <a:p>
            <a:pPr>
              <a:lnSpc>
                <a:spcPct val="80000"/>
              </a:lnSpc>
              <a:spcBef>
                <a:spcPts val="300"/>
              </a:spcBef>
              <a:defRPr sz="900" b="1"/>
            </a:pPr>
            <a:r>
              <a:t>Digital Transformation of CEN – CENELEC: Implement a flexible, adaptable CEN - CENELEC system (including CCMC)</a:t>
            </a:r>
          </a:p>
          <a:p>
            <a:pPr>
              <a:lnSpc>
                <a:spcPct val="80000"/>
              </a:lnSpc>
              <a:spcBef>
                <a:spcPts val="300"/>
              </a:spcBef>
              <a:defRPr sz="900"/>
            </a:pPr>
            <a:r>
              <a:t>Systematic review of structures, services, products and processes, identify potential and issue proposals to make the system more agile to identify and engage new digital opportunities (link with Technology Market Watch).  Ensure efficient engagement mechanisms for new stakeholders and digital platforms, building on the approach for IoT pilot projects in 2017.</a:t>
            </a:r>
          </a:p>
          <a:p>
            <a:pPr>
              <a:lnSpc>
                <a:spcPct val="80000"/>
              </a:lnSpc>
              <a:spcBef>
                <a:spcPts val="300"/>
              </a:spcBef>
              <a:defRPr sz="900"/>
            </a:pPr>
            <a:r>
              <a:t> </a:t>
            </a:r>
          </a:p>
          <a:p>
            <a:pPr>
              <a:lnSpc>
                <a:spcPct val="80000"/>
              </a:lnSpc>
              <a:spcBef>
                <a:spcPts val="300"/>
              </a:spcBef>
              <a:defRPr sz="900" b="1"/>
            </a:pPr>
            <a:r>
              <a:t>Strategic alliances and partnerships</a:t>
            </a:r>
          </a:p>
          <a:p>
            <a:pPr>
              <a:lnSpc>
                <a:spcPct val="80000"/>
              </a:lnSpc>
              <a:spcBef>
                <a:spcPts val="300"/>
              </a:spcBef>
              <a:defRPr sz="900"/>
            </a:pPr>
            <a:r>
              <a:t>Establish priority measures to ensure CEN and CENELEC are effective, credible leaders in the digital domain for standardization, including promoting a digital partnership ecosystem with industry platforms, PPPs, relevant fora/consortia, technology platforms.</a:t>
            </a:r>
          </a:p>
          <a:p>
            <a:pPr>
              <a:lnSpc>
                <a:spcPct val="80000"/>
              </a:lnSpc>
              <a:spcBef>
                <a:spcPts val="300"/>
              </a:spcBef>
              <a:defRPr sz="900"/>
            </a:pPr>
            <a:r>
              <a:t> </a:t>
            </a:r>
          </a:p>
          <a:p>
            <a:pPr>
              <a:lnSpc>
                <a:spcPct val="80000"/>
              </a:lnSpc>
              <a:spcBef>
                <a:spcPts val="300"/>
              </a:spcBef>
              <a:defRPr sz="900" b="1"/>
            </a:pPr>
            <a:r>
              <a:t>Open Source Software Innovation</a:t>
            </a:r>
          </a:p>
          <a:p>
            <a:pPr>
              <a:lnSpc>
                <a:spcPct val="80000"/>
              </a:lnSpc>
              <a:spcBef>
                <a:spcPts val="300"/>
              </a:spcBef>
              <a:defRPr sz="900"/>
            </a:pPr>
            <a:r>
              <a:t>Quantify the potential and identify synergies and options to integrate standards with Open Source Software activities enabling access to a greater and more diverse set of contributors and maximizing innovation, efficiency and time to market.</a:t>
            </a:r>
          </a:p>
          <a:p>
            <a:pPr>
              <a:lnSpc>
                <a:spcPct val="80000"/>
              </a:lnSpc>
              <a:spcBef>
                <a:spcPts val="300"/>
              </a:spcBef>
              <a:defRPr sz="900"/>
            </a:pPr>
            <a:r>
              <a:t> </a:t>
            </a:r>
          </a:p>
          <a:p>
            <a:pPr>
              <a:lnSpc>
                <a:spcPct val="80000"/>
              </a:lnSpc>
              <a:spcBef>
                <a:spcPts val="300"/>
              </a:spcBef>
              <a:defRPr sz="900" b="1"/>
            </a:pPr>
            <a:r>
              <a:t>Next Generation - Engage digital experts</a:t>
            </a:r>
          </a:p>
          <a:p>
            <a:pPr>
              <a:lnSpc>
                <a:spcPct val="80000"/>
              </a:lnSpc>
              <a:spcBef>
                <a:spcPts val="300"/>
              </a:spcBef>
              <a:defRPr sz="900"/>
            </a:pPr>
            <a:r>
              <a:t>Make proposals for a ‘by design’ approach to ensure the engagement of digital experts in CEN and CENELEC to support standardization in ‘traditional’ sectors and new digital standardization fields.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r>
              <a:t>JIS Action 14 - Standardisation to support digitisation of European industry: The main objective is to build bridges between existing initiatives. Establish links between initiatives (National and European ones) will help create synergies and identify common needs in support of standardization for the digital transformation of industry.</a:t>
            </a:r>
          </a:p>
          <a:p>
            <a:endParaRPr/>
          </a:p>
          <a:p>
            <a:r>
              <a:t>Strategic alliances and partnerships to ensure CEN and CENELEC are effective, credible leaders in the digital domain for standardization by creating a partnership ecosystem to further engage industry and influence European policy making</a:t>
            </a:r>
          </a:p>
          <a:p>
            <a:endParaRPr/>
          </a:p>
          <a:p>
            <a:r>
              <a:t>IoT Pilot projects: Initial engagement with technology and manufacturing companies produced 5 proposals for standardization pilots for IoT applications.</a:t>
            </a:r>
          </a:p>
          <a:p>
            <a:endParaRPr/>
          </a:p>
          <a:p>
            <a:r>
              <a:t>ESOs joint contribution to standardisation priorities for the Digital Single Market COM(2016)176 (Cybersecurity, IoT, Cloud computing, Big Data and 5G</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folie_02">
    <p:spTree>
      <p:nvGrpSpPr>
        <p:cNvPr id="1" name=""/>
        <p:cNvGrpSpPr/>
        <p:nvPr/>
      </p:nvGrpSpPr>
      <p:grpSpPr>
        <a:xfrm>
          <a:off x="0" y="0"/>
          <a:ext cx="0" cy="0"/>
          <a:chOff x="0" y="0"/>
          <a:chExt cx="0" cy="0"/>
        </a:xfrm>
      </p:grpSpPr>
      <p:grpSp>
        <p:nvGrpSpPr>
          <p:cNvPr id="30" name="Group 30"/>
          <p:cNvGrpSpPr/>
          <p:nvPr/>
        </p:nvGrpSpPr>
        <p:grpSpPr>
          <a:xfrm>
            <a:off x="-5" y="0"/>
            <a:ext cx="9144007" cy="6858000"/>
            <a:chOff x="-3" y="0"/>
            <a:chExt cx="9144005" cy="6858000"/>
          </a:xfrm>
        </p:grpSpPr>
        <p:grpSp>
          <p:nvGrpSpPr>
            <p:cNvPr id="19" name="Group 19"/>
            <p:cNvGrpSpPr/>
            <p:nvPr/>
          </p:nvGrpSpPr>
          <p:grpSpPr>
            <a:xfrm>
              <a:off x="-3" y="0"/>
              <a:ext cx="9144004" cy="6858000"/>
              <a:chOff x="-1" y="0"/>
              <a:chExt cx="9144002" cy="6858000"/>
            </a:xfrm>
          </p:grpSpPr>
          <p:sp>
            <p:nvSpPr>
              <p:cNvPr id="17" name="Shape 17"/>
              <p:cNvSpPr/>
              <p:nvPr/>
            </p:nvSpPr>
            <p:spPr>
              <a:xfrm>
                <a:off x="-2" y="0"/>
                <a:ext cx="9144004" cy="6858000"/>
              </a:xfrm>
              <a:prstGeom prst="rect">
                <a:avLst/>
              </a:prstGeom>
              <a:solidFill>
                <a:srgbClr val="00579C"/>
              </a:solidFill>
              <a:ln w="12700" cap="flat">
                <a:noFill/>
                <a:miter lim="400000"/>
              </a:ln>
              <a:effectLst>
                <a:outerShdw blurRad="38100" dist="23000" dir="5400000" rotWithShape="0">
                  <a:srgbClr val="000000">
                    <a:alpha val="35000"/>
                  </a:srgbClr>
                </a:outerShdw>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18" name="Shape 18"/>
              <p:cNvSpPr/>
              <p:nvPr/>
            </p:nvSpPr>
            <p:spPr>
              <a:xfrm>
                <a:off x="-2" y="3253668"/>
                <a:ext cx="9144004" cy="3506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a:solidFill>
                      <a:srgbClr val="FFFFFF"/>
                    </a:solidFill>
                    <a:latin typeface="Arial"/>
                    <a:ea typeface="Arial"/>
                    <a:cs typeface="Arial"/>
                    <a:sym typeface="Arial"/>
                  </a:defRPr>
                </a:lvl1pPr>
              </a:lstStyle>
              <a:p>
                <a:r>
                  <a:t> </a:t>
                </a:r>
              </a:p>
            </p:txBody>
          </p:sp>
        </p:grpSp>
        <p:sp>
          <p:nvSpPr>
            <p:cNvPr id="20" name="Shape 20"/>
            <p:cNvSpPr/>
            <p:nvPr/>
          </p:nvSpPr>
          <p:spPr>
            <a:xfrm flipH="1">
              <a:off x="7003816" y="1428854"/>
              <a:ext cx="2140185" cy="2091908"/>
            </a:xfrm>
            <a:prstGeom prst="rect">
              <a:avLst/>
            </a:prstGeom>
            <a:gradFill flip="none" rotWithShape="1">
              <a:gsLst>
                <a:gs pos="0">
                  <a:srgbClr val="00579C"/>
                </a:gs>
                <a:gs pos="16000">
                  <a:srgbClr val="00579C"/>
                </a:gs>
                <a:gs pos="100000">
                  <a:schemeClr val="accent1"/>
                </a:gs>
              </a:gsLst>
              <a:lin ang="0" scaled="0"/>
            </a:gra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1" name="Shape 21"/>
            <p:cNvSpPr/>
            <p:nvPr/>
          </p:nvSpPr>
          <p:spPr>
            <a:xfrm flipH="1">
              <a:off x="-3" y="719997"/>
              <a:ext cx="6916733" cy="2776429"/>
            </a:xfrm>
            <a:prstGeom prst="rect">
              <a:avLst/>
            </a:prstGeom>
            <a:gradFill flip="none" rotWithShape="1">
              <a:gsLst>
                <a:gs pos="0">
                  <a:srgbClr val="00579C"/>
                </a:gs>
                <a:gs pos="16000">
                  <a:srgbClr val="00579C"/>
                </a:gs>
                <a:gs pos="100000">
                  <a:schemeClr val="accent1"/>
                </a:gs>
              </a:gsLst>
              <a:lin ang="0" scaled="0"/>
            </a:gra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 name="Shape 22"/>
            <p:cNvSpPr/>
            <p:nvPr/>
          </p:nvSpPr>
          <p:spPr>
            <a:xfrm>
              <a:off x="7767639" y="3445804"/>
              <a:ext cx="1376364" cy="2753363"/>
            </a:xfrm>
            <a:prstGeom prst="rect">
              <a:avLst/>
            </a:prstGeom>
            <a:gradFill flip="none" rotWithShape="1">
              <a:gsLst>
                <a:gs pos="0">
                  <a:srgbClr val="00579C"/>
                </a:gs>
                <a:gs pos="16000">
                  <a:srgbClr val="00579C"/>
                </a:gs>
                <a:gs pos="100000">
                  <a:schemeClr val="accent1"/>
                </a:gs>
              </a:gsLst>
              <a:lin ang="0" scaled="0"/>
            </a:gra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3" name="Shape 23"/>
            <p:cNvSpPr/>
            <p:nvPr/>
          </p:nvSpPr>
          <p:spPr>
            <a:xfrm>
              <a:off x="-3" y="2079904"/>
              <a:ext cx="7767642" cy="4132885"/>
            </a:xfrm>
            <a:prstGeom prst="rect">
              <a:avLst/>
            </a:prstGeom>
            <a:gradFill flip="none" rotWithShape="1">
              <a:gsLst>
                <a:gs pos="0">
                  <a:srgbClr val="00579C"/>
                </a:gs>
                <a:gs pos="16000">
                  <a:srgbClr val="00579C"/>
                </a:gs>
                <a:gs pos="100000">
                  <a:schemeClr val="accent1"/>
                </a:gs>
              </a:gsLst>
              <a:lin ang="0" scaled="0"/>
            </a:gra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nvGrpSpPr>
            <p:cNvPr id="29" name="Group 29"/>
            <p:cNvGrpSpPr/>
            <p:nvPr/>
          </p:nvGrpSpPr>
          <p:grpSpPr>
            <a:xfrm>
              <a:off x="-4" y="719997"/>
              <a:ext cx="126004" cy="3417389"/>
              <a:chOff x="-1" y="0"/>
              <a:chExt cx="126003" cy="3417387"/>
            </a:xfrm>
          </p:grpSpPr>
          <p:sp>
            <p:nvSpPr>
              <p:cNvPr id="24" name="Shape 24"/>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5" name="Shape 25"/>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6" name="Shape 26"/>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7" name="Shape 27"/>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8" name="Shape 28"/>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grpSp>
      <p:sp>
        <p:nvSpPr>
          <p:cNvPr id="31" name="Titeltext"/>
          <p:cNvSpPr>
            <a:spLocks noGrp="1"/>
          </p:cNvSpPr>
          <p:nvPr>
            <p:ph type="title"/>
          </p:nvPr>
        </p:nvSpPr>
        <p:spPr>
          <a:xfrm>
            <a:off x="611998" y="1692000"/>
            <a:ext cx="7488003" cy="1470026"/>
          </a:xfrm>
          <a:prstGeom prst="rect">
            <a:avLst/>
          </a:prstGeom>
        </p:spPr>
        <p:txBody>
          <a:bodyPr anchor="t"/>
          <a:lstStyle>
            <a:lvl1pPr>
              <a:defRPr sz="3200">
                <a:solidFill>
                  <a:srgbClr val="FFFFFF"/>
                </a:solidFill>
              </a:defRPr>
            </a:lvl1pPr>
          </a:lstStyle>
          <a:p>
            <a:r>
              <a:t>Titeltext</a:t>
            </a:r>
          </a:p>
        </p:txBody>
      </p:sp>
      <p:sp>
        <p:nvSpPr>
          <p:cNvPr id="32" name="Textebene 1…"/>
          <p:cNvSpPr>
            <a:spLocks noGrp="1"/>
          </p:cNvSpPr>
          <p:nvPr>
            <p:ph type="body" sz="half" idx="1"/>
          </p:nvPr>
        </p:nvSpPr>
        <p:spPr>
          <a:xfrm>
            <a:off x="611998" y="3600000"/>
            <a:ext cx="7488003" cy="1752601"/>
          </a:xfrm>
          <a:prstGeom prst="rect">
            <a:avLst/>
          </a:prstGeom>
          <a:noFill/>
          <a:ln w="12700">
            <a:noFill/>
            <a:miter lim="400000"/>
          </a:ln>
        </p:spPr>
        <p:txBody>
          <a:bodyPr lIns="0" tIns="0" rIns="0" bIns="0"/>
          <a:lstStyle>
            <a:lvl1pPr marL="0" indent="0">
              <a:buClrTx/>
              <a:buSzTx/>
              <a:buNone/>
              <a:defRPr sz="1800">
                <a:solidFill>
                  <a:srgbClr val="FFFFFF"/>
                </a:solidFill>
              </a:defRPr>
            </a:lvl1pPr>
            <a:lvl2pPr marL="0" indent="0">
              <a:buClrTx/>
              <a:buSzTx/>
              <a:buNone/>
              <a:defRPr sz="1800">
                <a:solidFill>
                  <a:srgbClr val="FFFFFF"/>
                </a:solidFill>
              </a:defRPr>
            </a:lvl2pPr>
            <a:lvl3pPr marL="0" indent="0">
              <a:buClrTx/>
              <a:buSzTx/>
              <a:buNone/>
              <a:defRPr sz="1800">
                <a:solidFill>
                  <a:srgbClr val="FFFFFF"/>
                </a:solidFill>
              </a:defRPr>
            </a:lvl3pPr>
            <a:lvl4pPr marL="0" indent="0">
              <a:buClrTx/>
              <a:buSzTx/>
              <a:buNone/>
              <a:defRPr sz="1800">
                <a:solidFill>
                  <a:srgbClr val="FFFFFF"/>
                </a:solidFill>
              </a:defRPr>
            </a:lvl4pPr>
            <a:lvl5pPr marL="0" indent="0">
              <a:buClrTx/>
              <a:buSzTx/>
              <a:buNone/>
              <a:defRPr sz="1800">
                <a:solidFill>
                  <a:srgbClr val="FFFFFF"/>
                </a:solidFill>
              </a:defRPr>
            </a:lvl5pPr>
          </a:lstStyle>
          <a:p>
            <a:r>
              <a:t>Textebene 1</a:t>
            </a:r>
          </a:p>
          <a:p>
            <a:pPr lvl="1"/>
            <a:r>
              <a:t>Textebene 2</a:t>
            </a:r>
          </a:p>
          <a:p>
            <a:pPr lvl="2"/>
            <a:r>
              <a:t>Textebene 3</a:t>
            </a:r>
          </a:p>
          <a:p>
            <a:pPr lvl="3"/>
            <a:r>
              <a:t>Textebene 4</a:t>
            </a:r>
          </a:p>
          <a:p>
            <a:pPr lvl="4"/>
            <a:r>
              <a:t>Textebene 5</a:t>
            </a:r>
          </a:p>
        </p:txBody>
      </p:sp>
      <p:pic>
        <p:nvPicPr>
          <p:cNvPr id="33" name="image1.pdf" descr="image1.pdf"/>
          <p:cNvPicPr>
            <a:picLocks noChangeAspect="1"/>
          </p:cNvPicPr>
          <p:nvPr/>
        </p:nvPicPr>
        <p:blipFill>
          <a:blip r:embed="rId2">
            <a:extLst/>
          </a:blip>
          <a:stretch>
            <a:fillRect/>
          </a:stretch>
        </p:blipFill>
        <p:spPr>
          <a:xfrm>
            <a:off x="7767638" y="163588"/>
            <a:ext cx="1100139" cy="420055"/>
          </a:xfrm>
          <a:prstGeom prst="rect">
            <a:avLst/>
          </a:prstGeom>
          <a:ln w="12700">
            <a:miter lim="400000"/>
          </a:ln>
        </p:spPr>
      </p:pic>
      <p:sp>
        <p:nvSpPr>
          <p:cNvPr id="34"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107" name="Titeltext"/>
          <p:cNvSpPr>
            <a:spLocks noGrp="1"/>
          </p:cNvSpPr>
          <p:nvPr>
            <p:ph type="title"/>
          </p:nvPr>
        </p:nvSpPr>
        <p:spPr>
          <a:prstGeom prst="rect">
            <a:avLst/>
          </a:prstGeom>
        </p:spPr>
        <p:txBody>
          <a:bodyPr/>
          <a:lstStyle/>
          <a:p>
            <a:r>
              <a:t>Titeltext</a:t>
            </a:r>
          </a:p>
        </p:txBody>
      </p:sp>
      <p:sp>
        <p:nvSpPr>
          <p:cNvPr id="108" name="Textebene 1…"/>
          <p:cNvSpPr>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109" name="Foliennummer"/>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3_Titel und Inhalt">
    <p:spTree>
      <p:nvGrpSpPr>
        <p:cNvPr id="1" name=""/>
        <p:cNvGrpSpPr/>
        <p:nvPr/>
      </p:nvGrpSpPr>
      <p:grpSpPr>
        <a:xfrm>
          <a:off x="0" y="0"/>
          <a:ext cx="0" cy="0"/>
          <a:chOff x="0" y="0"/>
          <a:chExt cx="0" cy="0"/>
        </a:xfrm>
      </p:grpSpPr>
      <p:sp>
        <p:nvSpPr>
          <p:cNvPr id="116" name="Foliennummer"/>
          <p:cNvSpPr>
            <a:spLocks noGrp="1"/>
          </p:cNvSpPr>
          <p:nvPr>
            <p:ph type="sldNum" sz="quarter" idx="2"/>
          </p:nvPr>
        </p:nvSpPr>
        <p:spPr>
          <a:xfrm>
            <a:off x="8675336" y="6429694"/>
            <a:ext cx="217149" cy="218439"/>
          </a:xfrm>
          <a:prstGeom prst="rect">
            <a:avLst/>
          </a:prstGeom>
        </p:spPr>
        <p:txBody>
          <a:bodyPr lIns="45718" tIns="45718" rIns="45718" bIns="45718"/>
          <a:lstStyle>
            <a:lvl1pPr>
              <a:defRPr sz="800" b="0">
                <a:solidFill>
                  <a:srgbClr val="2D2E2D"/>
                </a:solidFill>
                <a:latin typeface="DIN"/>
                <a:ea typeface="DIN"/>
                <a:cs typeface="DIN"/>
                <a:sym typeface="DIN"/>
              </a:defRPr>
            </a:lvl1p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nur Text">
    <p:spTree>
      <p:nvGrpSpPr>
        <p:cNvPr id="1" name=""/>
        <p:cNvGrpSpPr/>
        <p:nvPr/>
      </p:nvGrpSpPr>
      <p:grpSpPr>
        <a:xfrm>
          <a:off x="0" y="0"/>
          <a:ext cx="0" cy="0"/>
          <a:chOff x="0" y="0"/>
          <a:chExt cx="0" cy="0"/>
        </a:xfrm>
      </p:grpSpPr>
      <p:sp>
        <p:nvSpPr>
          <p:cNvPr id="123" name="Titeltext"/>
          <p:cNvSpPr>
            <a:spLocks noGrp="1"/>
          </p:cNvSpPr>
          <p:nvPr>
            <p:ph type="title"/>
          </p:nvPr>
        </p:nvSpPr>
        <p:spPr>
          <a:xfrm>
            <a:off x="360438" y="1988840"/>
            <a:ext cx="8427347" cy="1307639"/>
          </a:xfrm>
          <a:prstGeom prst="rect">
            <a:avLst/>
          </a:prstGeom>
        </p:spPr>
        <p:txBody>
          <a:bodyPr/>
          <a:lstStyle>
            <a:lvl1pPr>
              <a:lnSpc>
                <a:spcPts val="3500"/>
              </a:lnSpc>
              <a:defRPr sz="3000">
                <a:solidFill>
                  <a:srgbClr val="004F80"/>
                </a:solidFill>
              </a:defRPr>
            </a:lvl1pPr>
          </a:lstStyle>
          <a:p>
            <a:r>
              <a:t>Titeltext</a:t>
            </a:r>
          </a:p>
        </p:txBody>
      </p:sp>
      <p:sp>
        <p:nvSpPr>
          <p:cNvPr id="124" name="Textebene 1…"/>
          <p:cNvSpPr>
            <a:spLocks noGrp="1"/>
          </p:cNvSpPr>
          <p:nvPr>
            <p:ph type="body" idx="1"/>
          </p:nvPr>
        </p:nvSpPr>
        <p:spPr>
          <a:xfrm>
            <a:off x="360438" y="3525010"/>
            <a:ext cx="8427348" cy="3072342"/>
          </a:xfrm>
          <a:prstGeom prst="rect">
            <a:avLst/>
          </a:prstGeom>
          <a:noFill/>
          <a:ln w="12700">
            <a:noFill/>
            <a:miter lim="400000"/>
          </a:ln>
        </p:spPr>
        <p:txBody>
          <a:bodyPr/>
          <a:lstStyle>
            <a:lvl1pPr marL="180975" indent="-180975">
              <a:buFont typeface="Arial"/>
              <a:buChar char="•"/>
              <a:defRPr sz="2000">
                <a:solidFill>
                  <a:srgbClr val="004F80"/>
                </a:solidFill>
                <a:latin typeface="BundesSans Office"/>
                <a:ea typeface="BundesSans Office"/>
                <a:cs typeface="BundesSans Office"/>
                <a:sym typeface="BundesSans Office"/>
              </a:defRPr>
            </a:lvl1pPr>
            <a:lvl2pPr marL="571322" indent="-315736">
              <a:buFont typeface="Arial"/>
              <a:buChar char="•"/>
              <a:defRPr sz="2000">
                <a:solidFill>
                  <a:srgbClr val="004F80"/>
                </a:solidFill>
                <a:latin typeface="BundesSans Office"/>
                <a:ea typeface="BundesSans Office"/>
                <a:cs typeface="BundesSans Office"/>
                <a:sym typeface="BundesSans Office"/>
              </a:defRPr>
            </a:lvl2pPr>
            <a:lvl3pPr marL="923747" indent="-315736">
              <a:buFont typeface="Arial"/>
              <a:buChar char="•"/>
              <a:defRPr sz="2000">
                <a:solidFill>
                  <a:srgbClr val="004F80"/>
                </a:solidFill>
                <a:latin typeface="BundesSans Office"/>
                <a:ea typeface="BundesSans Office"/>
                <a:cs typeface="BundesSans Office"/>
                <a:sym typeface="BundesSans Office"/>
              </a:defRPr>
            </a:lvl3pPr>
            <a:lvl4pPr marL="1217612" indent="-285750">
              <a:buFont typeface="Arial"/>
              <a:buChar char="•"/>
              <a:defRPr sz="2000">
                <a:solidFill>
                  <a:srgbClr val="004F80"/>
                </a:solidFill>
                <a:latin typeface="BundesSans Office"/>
                <a:ea typeface="BundesSans Office"/>
                <a:cs typeface="BundesSans Office"/>
                <a:sym typeface="BundesSans Office"/>
              </a:defRPr>
            </a:lvl4pPr>
            <a:lvl5pPr marL="1493837" indent="-285750">
              <a:buFont typeface="Arial"/>
              <a:buChar char="•"/>
              <a:defRPr sz="2000">
                <a:solidFill>
                  <a:srgbClr val="004F80"/>
                </a:solidFill>
                <a:latin typeface="BundesSans Office"/>
                <a:ea typeface="BundesSans Office"/>
                <a:cs typeface="BundesSans Office"/>
                <a:sym typeface="BundesSans Office"/>
              </a:defRPr>
            </a:lvl5pPr>
          </a:lstStyle>
          <a:p>
            <a:r>
              <a:t>Textebene 1</a:t>
            </a:r>
          </a:p>
          <a:p>
            <a:pPr lvl="1"/>
            <a:r>
              <a:t>Textebene 2</a:t>
            </a:r>
          </a:p>
          <a:p>
            <a:pPr lvl="2"/>
            <a:r>
              <a:t>Textebene 3</a:t>
            </a:r>
          </a:p>
          <a:p>
            <a:pPr lvl="3"/>
            <a:r>
              <a:t>Textebene 4</a:t>
            </a:r>
          </a:p>
          <a:p>
            <a:pPr lvl="4"/>
            <a:r>
              <a:t>Textebene 5</a:t>
            </a:r>
          </a:p>
        </p:txBody>
      </p:sp>
      <p:sp>
        <p:nvSpPr>
          <p:cNvPr id="125"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bg>
      <p:bgPr>
        <a:solidFill>
          <a:srgbClr val="00449E"/>
        </a:solidFill>
        <a:effectLst/>
      </p:bgPr>
    </p:bg>
    <p:spTree>
      <p:nvGrpSpPr>
        <p:cNvPr id="1" name=""/>
        <p:cNvGrpSpPr/>
        <p:nvPr/>
      </p:nvGrpSpPr>
      <p:grpSpPr>
        <a:xfrm>
          <a:off x="0" y="0"/>
          <a:ext cx="0" cy="0"/>
          <a:chOff x="0" y="0"/>
          <a:chExt cx="0" cy="0"/>
        </a:xfrm>
      </p:grpSpPr>
      <p:pic>
        <p:nvPicPr>
          <p:cNvPr id="11" name="Picture 8" descr="Picture 8"/>
          <p:cNvPicPr>
            <a:picLocks noChangeAspect="1"/>
          </p:cNvPicPr>
          <p:nvPr/>
        </p:nvPicPr>
        <p:blipFill>
          <a:blip r:embed="rId2">
            <a:extLst/>
          </a:blip>
          <a:stretch>
            <a:fillRect/>
          </a:stretch>
        </p:blipFill>
        <p:spPr>
          <a:xfrm>
            <a:off x="6786563" y="357188"/>
            <a:ext cx="2357438" cy="811213"/>
          </a:xfrm>
          <a:prstGeom prst="rect">
            <a:avLst/>
          </a:prstGeom>
          <a:ln w="12700">
            <a:miter lim="400000"/>
          </a:ln>
        </p:spPr>
      </p:pic>
      <p:pic>
        <p:nvPicPr>
          <p:cNvPr id="12" name="Picture 9" descr="Picture 9"/>
          <p:cNvPicPr>
            <a:picLocks noChangeAspect="1"/>
          </p:cNvPicPr>
          <p:nvPr/>
        </p:nvPicPr>
        <p:blipFill>
          <a:blip r:embed="rId3">
            <a:extLst/>
          </a:blip>
          <a:srcRect t="29319" r="28125" b="31247"/>
          <a:stretch>
            <a:fillRect/>
          </a:stretch>
        </p:blipFill>
        <p:spPr>
          <a:xfrm>
            <a:off x="0" y="1147763"/>
            <a:ext cx="6572250" cy="2786062"/>
          </a:xfrm>
          <a:prstGeom prst="rect">
            <a:avLst/>
          </a:prstGeom>
          <a:ln w="12700">
            <a:miter lim="400000"/>
          </a:ln>
        </p:spPr>
      </p:pic>
      <p:sp>
        <p:nvSpPr>
          <p:cNvPr id="13" name="Titeltext"/>
          <p:cNvSpPr>
            <a:spLocks noGrp="1"/>
          </p:cNvSpPr>
          <p:nvPr>
            <p:ph type="title"/>
          </p:nvPr>
        </p:nvSpPr>
        <p:spPr>
          <a:xfrm>
            <a:off x="467543" y="4022897"/>
            <a:ext cx="8429685" cy="571505"/>
          </a:xfrm>
          <a:prstGeom prst="rect">
            <a:avLst/>
          </a:prstGeom>
        </p:spPr>
        <p:txBody>
          <a:bodyPr anchor="t">
            <a:normAutofit/>
          </a:bodyPr>
          <a:lstStyle>
            <a:lvl1pPr>
              <a:lnSpc>
                <a:spcPts val="3400"/>
              </a:lnSpc>
              <a:defRPr sz="3000">
                <a:solidFill>
                  <a:srgbClr val="FFFFFF"/>
                </a:solidFill>
              </a:defRPr>
            </a:lvl1pPr>
          </a:lstStyle>
          <a:p>
            <a:r>
              <a:t>Titeltext</a:t>
            </a:r>
          </a:p>
        </p:txBody>
      </p:sp>
      <p:sp>
        <p:nvSpPr>
          <p:cNvPr id="14" name="Textebene 1…"/>
          <p:cNvSpPr>
            <a:spLocks noGrp="1"/>
          </p:cNvSpPr>
          <p:nvPr>
            <p:ph type="body" sz="quarter" idx="1"/>
          </p:nvPr>
        </p:nvSpPr>
        <p:spPr>
          <a:xfrm>
            <a:off x="467543" y="4742977"/>
            <a:ext cx="8454396" cy="936105"/>
          </a:xfrm>
          <a:prstGeom prst="rect">
            <a:avLst/>
          </a:prstGeom>
        </p:spPr>
        <p:txBody>
          <a:bodyPr>
            <a:normAutofit/>
          </a:bodyPr>
          <a:lstStyle>
            <a:lvl1pPr marL="0" indent="0">
              <a:spcBef>
                <a:spcPts val="600"/>
              </a:spcBef>
              <a:defRPr sz="2800">
                <a:solidFill>
                  <a:srgbClr val="95A0A9"/>
                </a:solidFill>
              </a:defRPr>
            </a:lvl1pPr>
            <a:lvl2pPr marL="0" indent="457200">
              <a:spcBef>
                <a:spcPts val="600"/>
              </a:spcBef>
              <a:buSzTx/>
              <a:buNone/>
              <a:defRPr sz="2800">
                <a:solidFill>
                  <a:srgbClr val="95A0A9"/>
                </a:solidFill>
              </a:defRPr>
            </a:lvl2pPr>
            <a:lvl3pPr marL="0" indent="914400">
              <a:spcBef>
                <a:spcPts val="600"/>
              </a:spcBef>
              <a:buSzTx/>
              <a:buNone/>
              <a:defRPr sz="2800">
                <a:solidFill>
                  <a:srgbClr val="95A0A9"/>
                </a:solidFill>
              </a:defRPr>
            </a:lvl3pPr>
            <a:lvl4pPr marL="0" indent="1371600">
              <a:spcBef>
                <a:spcPts val="600"/>
              </a:spcBef>
              <a:buSzTx/>
              <a:buNone/>
              <a:defRPr sz="2800">
                <a:solidFill>
                  <a:srgbClr val="95A0A9"/>
                </a:solidFill>
              </a:defRPr>
            </a:lvl4pPr>
            <a:lvl5pPr marL="0" indent="1828800">
              <a:spcBef>
                <a:spcPts val="600"/>
              </a:spcBef>
              <a:buSzTx/>
              <a:buNone/>
              <a:defRPr sz="2800">
                <a:solidFill>
                  <a:srgbClr val="95A0A9"/>
                </a:solidFill>
              </a:defRPr>
            </a:lvl5pPr>
          </a:lstStyle>
          <a:p>
            <a:r>
              <a:t>Textebene 1</a:t>
            </a:r>
          </a:p>
          <a:p>
            <a:pPr lvl="1"/>
            <a:r>
              <a:t>Textebene 2</a:t>
            </a:r>
          </a:p>
          <a:p>
            <a:pPr lvl="2"/>
            <a:r>
              <a:t>Textebene 3</a:t>
            </a:r>
          </a:p>
          <a:p>
            <a:pPr lvl="3"/>
            <a:r>
              <a:t>Textebene 4</a:t>
            </a:r>
          </a:p>
          <a:p>
            <a:pPr lvl="4"/>
            <a:r>
              <a:t>Textebene 5</a:t>
            </a:r>
          </a:p>
        </p:txBody>
      </p:sp>
      <p:sp>
        <p:nvSpPr>
          <p:cNvPr id="15" name="Foliennummer"/>
          <p:cNvSpPr>
            <a:spLocks noGrp="1"/>
          </p:cNvSpPr>
          <p:nvPr>
            <p:ph type="sldNum" sz="quarter" idx="2"/>
          </p:nvPr>
        </p:nvSpPr>
        <p:spPr>
          <a:xfrm>
            <a:off x="4419600" y="6172200"/>
            <a:ext cx="2133600" cy="368301"/>
          </a:xfrm>
          <a:prstGeom prst="rect">
            <a:avLst/>
          </a:prstGeom>
        </p:spPr>
        <p:txBody>
          <a:bodyPr/>
          <a:lstStyle>
            <a:lvl1pPr algn="r">
              <a:defRPr sz="1200">
                <a:solidFill>
                  <a:srgbClr val="000000"/>
                </a:solidFill>
                <a:latin typeface="Arial"/>
                <a:ea typeface="Arial"/>
                <a:cs typeface="Arial"/>
                <a:sym typeface="Arial"/>
              </a:defRPr>
            </a:lvl1pPr>
          </a:lstStyle>
          <a:p>
            <a:fld id="{86CB4B4D-7CA3-9044-876B-883B54F8677D}" type="slidenum">
              <a:rPr/>
              <a:pPr/>
              <a:t>‹Nr.›</a:t>
            </a:fld>
            <a:endParaRPr/>
          </a:p>
        </p:txBody>
      </p:sp>
    </p:spTree>
    <p:extLst>
      <p:ext uri="{BB962C8B-B14F-4D97-AF65-F5344CB8AC3E}">
        <p14:creationId xmlns:p14="http://schemas.microsoft.com/office/powerpoint/2010/main" val="6543313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hapter Slide">
    <p:bg>
      <p:bgPr>
        <a:solidFill>
          <a:srgbClr val="00449E"/>
        </a:solidFill>
        <a:effectLst/>
      </p:bgPr>
    </p:bg>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6786563" y="5732462"/>
            <a:ext cx="2357438" cy="811213"/>
          </a:xfrm>
          <a:prstGeom prst="rect">
            <a:avLst/>
          </a:prstGeom>
          <a:ln w="12700">
            <a:miter lim="400000"/>
          </a:ln>
        </p:spPr>
      </p:pic>
      <p:sp>
        <p:nvSpPr>
          <p:cNvPr id="23"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
        <p:nvSpPr>
          <p:cNvPr id="24" name="Titeltext"/>
          <p:cNvSpPr>
            <a:spLocks noGrp="1"/>
          </p:cNvSpPr>
          <p:nvPr>
            <p:ph type="title"/>
          </p:nvPr>
        </p:nvSpPr>
        <p:spPr>
          <a:xfrm>
            <a:off x="467543" y="3627189"/>
            <a:ext cx="8429685" cy="571505"/>
          </a:xfrm>
          <a:prstGeom prst="rect">
            <a:avLst/>
          </a:prstGeom>
        </p:spPr>
        <p:txBody>
          <a:bodyPr anchor="t">
            <a:normAutofit/>
          </a:bodyPr>
          <a:lstStyle>
            <a:lvl1pPr>
              <a:lnSpc>
                <a:spcPts val="3400"/>
              </a:lnSpc>
              <a:defRPr sz="3000">
                <a:solidFill>
                  <a:srgbClr val="FFFFFF"/>
                </a:solidFill>
              </a:defRPr>
            </a:lvl1pPr>
          </a:lstStyle>
          <a:p>
            <a:r>
              <a:t>Titeltext</a:t>
            </a:r>
          </a:p>
        </p:txBody>
      </p:sp>
      <p:sp>
        <p:nvSpPr>
          <p:cNvPr id="25" name="Textebene 1…"/>
          <p:cNvSpPr>
            <a:spLocks noGrp="1"/>
          </p:cNvSpPr>
          <p:nvPr>
            <p:ph type="body" sz="quarter" idx="1"/>
          </p:nvPr>
        </p:nvSpPr>
        <p:spPr>
          <a:xfrm>
            <a:off x="467543" y="4365104"/>
            <a:ext cx="8454396" cy="936105"/>
          </a:xfrm>
          <a:prstGeom prst="rect">
            <a:avLst/>
          </a:prstGeom>
        </p:spPr>
        <p:txBody>
          <a:bodyPr>
            <a:normAutofit/>
          </a:bodyPr>
          <a:lstStyle>
            <a:lvl1pPr marL="0" indent="0">
              <a:spcBef>
                <a:spcPts val="600"/>
              </a:spcBef>
              <a:defRPr sz="2800">
                <a:solidFill>
                  <a:srgbClr val="95A0A9"/>
                </a:solidFill>
              </a:defRPr>
            </a:lvl1pPr>
            <a:lvl2pPr marL="0" indent="457200">
              <a:spcBef>
                <a:spcPts val="600"/>
              </a:spcBef>
              <a:buSzTx/>
              <a:buNone/>
              <a:defRPr sz="2800">
                <a:solidFill>
                  <a:srgbClr val="95A0A9"/>
                </a:solidFill>
              </a:defRPr>
            </a:lvl2pPr>
            <a:lvl3pPr marL="0" indent="914400">
              <a:spcBef>
                <a:spcPts val="600"/>
              </a:spcBef>
              <a:buSzTx/>
              <a:buNone/>
              <a:defRPr sz="2800">
                <a:solidFill>
                  <a:srgbClr val="95A0A9"/>
                </a:solidFill>
              </a:defRPr>
            </a:lvl3pPr>
            <a:lvl4pPr marL="0" indent="1371600">
              <a:spcBef>
                <a:spcPts val="600"/>
              </a:spcBef>
              <a:buSzTx/>
              <a:buNone/>
              <a:defRPr sz="2800">
                <a:solidFill>
                  <a:srgbClr val="95A0A9"/>
                </a:solidFill>
              </a:defRPr>
            </a:lvl4pPr>
            <a:lvl5pPr marL="0" indent="1828800">
              <a:spcBef>
                <a:spcPts val="600"/>
              </a:spcBef>
              <a:buSzTx/>
              <a:buNone/>
              <a:defRPr sz="2800">
                <a:solidFill>
                  <a:srgbClr val="95A0A9"/>
                </a:solidFill>
              </a:defRPr>
            </a:lvl5pPr>
          </a:lstStyle>
          <a:p>
            <a:r>
              <a:t>Textebene 1</a:t>
            </a:r>
          </a:p>
          <a:p>
            <a:pPr lvl="1"/>
            <a:r>
              <a:t>Textebene 2</a:t>
            </a:r>
          </a:p>
          <a:p>
            <a:pPr lvl="2"/>
            <a:r>
              <a:t>Textebene 3</a:t>
            </a:r>
          </a:p>
          <a:p>
            <a:pPr lvl="3"/>
            <a:r>
              <a:t>Textebene 4</a:t>
            </a:r>
          </a:p>
          <a:p>
            <a:pPr lvl="4"/>
            <a:r>
              <a:t>Textebene 5</a:t>
            </a:r>
          </a:p>
        </p:txBody>
      </p:sp>
    </p:spTree>
    <p:extLst>
      <p:ext uri="{BB962C8B-B14F-4D97-AF65-F5344CB8AC3E}">
        <p14:creationId xmlns:p14="http://schemas.microsoft.com/office/powerpoint/2010/main" val="394149750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pic>
        <p:nvPicPr>
          <p:cNvPr id="32" name="Picture 6" descr="Picture 6"/>
          <p:cNvPicPr>
            <a:picLocks noChangeAspect="1"/>
          </p:cNvPicPr>
          <p:nvPr/>
        </p:nvPicPr>
        <p:blipFill>
          <a:blip r:embed="rId2">
            <a:extLst/>
          </a:blip>
          <a:srcRect l="204"/>
          <a:stretch>
            <a:fillRect/>
          </a:stretch>
        </p:blipFill>
        <p:spPr>
          <a:xfrm>
            <a:off x="-1" y="333375"/>
            <a:ext cx="8745540" cy="1152525"/>
          </a:xfrm>
          <a:prstGeom prst="rect">
            <a:avLst/>
          </a:prstGeom>
          <a:ln w="12700">
            <a:miter lim="400000"/>
          </a:ln>
        </p:spPr>
      </p:pic>
      <p:pic>
        <p:nvPicPr>
          <p:cNvPr id="33" name="Picture 8" descr="Picture 8"/>
          <p:cNvPicPr>
            <a:picLocks noChangeAspect="1"/>
          </p:cNvPicPr>
          <p:nvPr/>
        </p:nvPicPr>
        <p:blipFill>
          <a:blip r:embed="rId3">
            <a:extLst/>
          </a:blip>
          <a:stretch>
            <a:fillRect/>
          </a:stretch>
        </p:blipFill>
        <p:spPr>
          <a:xfrm>
            <a:off x="6786563" y="5732462"/>
            <a:ext cx="2357438" cy="811213"/>
          </a:xfrm>
          <a:prstGeom prst="rect">
            <a:avLst/>
          </a:prstGeom>
          <a:ln w="12700">
            <a:miter lim="400000"/>
          </a:ln>
        </p:spPr>
      </p:pic>
      <p:sp>
        <p:nvSpPr>
          <p:cNvPr id="34"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
        <p:nvSpPr>
          <p:cNvPr id="35" name="Titeltext"/>
          <p:cNvSpPr>
            <a:spLocks noGrp="1"/>
          </p:cNvSpPr>
          <p:nvPr>
            <p:ph type="title"/>
          </p:nvPr>
        </p:nvSpPr>
        <p:spPr>
          <a:xfrm>
            <a:off x="457200" y="332656"/>
            <a:ext cx="6347048" cy="1152129"/>
          </a:xfrm>
          <a:prstGeom prst="rect">
            <a:avLst/>
          </a:prstGeom>
        </p:spPr>
        <p:txBody>
          <a:bodyPr>
            <a:normAutofit/>
          </a:bodyPr>
          <a:lstStyle/>
          <a:p>
            <a:r>
              <a:t>Titeltext</a:t>
            </a:r>
          </a:p>
        </p:txBody>
      </p:sp>
      <p:sp>
        <p:nvSpPr>
          <p:cNvPr id="36" name="Textebene 1…"/>
          <p:cNvSpPr>
            <a:spLocks noGrp="1"/>
          </p:cNvSpPr>
          <p:nvPr>
            <p:ph type="body" idx="1"/>
          </p:nvPr>
        </p:nvSpPr>
        <p:spPr>
          <a:xfrm>
            <a:off x="457200" y="1916832"/>
            <a:ext cx="8115328" cy="3672410"/>
          </a:xfrm>
          <a:prstGeom prst="rect">
            <a:avLst/>
          </a:prstGeom>
        </p:spPr>
        <p:txBody>
          <a:bodyPr>
            <a:normAutofit/>
          </a:bodyPr>
          <a:lstStyle>
            <a:lvl1pPr>
              <a:spcBef>
                <a:spcPts val="600"/>
              </a:spcBef>
            </a:lvl1pPr>
            <a:lvl2pPr marL="768927" indent="-311727">
              <a:spcBef>
                <a:spcPts val="600"/>
              </a:spcBef>
            </a:lvl2pPr>
            <a:lvl3pPr>
              <a:spcBef>
                <a:spcPts val="600"/>
              </a:spcBef>
            </a:lvl3pPr>
            <a:lvl4pPr>
              <a:spcBef>
                <a:spcPts val="600"/>
              </a:spcBef>
            </a:lvl4pPr>
            <a:lvl5pPr marL="2377439" indent="-548639">
              <a:spcBef>
                <a:spcPts val="600"/>
              </a:spcBef>
            </a:lvl5pPr>
          </a:lstStyle>
          <a:p>
            <a:r>
              <a:t>Textebene 1</a:t>
            </a:r>
          </a:p>
          <a:p>
            <a:pPr lvl="1"/>
            <a:r>
              <a:t>Textebene 2</a:t>
            </a:r>
          </a:p>
          <a:p>
            <a:pPr lvl="2"/>
            <a:r>
              <a:t>Textebene 3</a:t>
            </a:r>
          </a:p>
          <a:p>
            <a:pPr lvl="3"/>
            <a:r>
              <a:t>Textebene 4</a:t>
            </a:r>
          </a:p>
          <a:p>
            <a:pPr lvl="4"/>
            <a:r>
              <a:t>Textebene 5</a:t>
            </a:r>
          </a:p>
        </p:txBody>
      </p:sp>
    </p:spTree>
    <p:extLst>
      <p:ext uri="{BB962C8B-B14F-4D97-AF65-F5344CB8AC3E}">
        <p14:creationId xmlns:p14="http://schemas.microsoft.com/office/powerpoint/2010/main" val="175173767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nd two content">
    <p:spTree>
      <p:nvGrpSpPr>
        <p:cNvPr id="1" name=""/>
        <p:cNvGrpSpPr/>
        <p:nvPr/>
      </p:nvGrpSpPr>
      <p:grpSpPr>
        <a:xfrm>
          <a:off x="0" y="0"/>
          <a:ext cx="0" cy="0"/>
          <a:chOff x="0" y="0"/>
          <a:chExt cx="0" cy="0"/>
        </a:xfrm>
      </p:grpSpPr>
      <p:pic>
        <p:nvPicPr>
          <p:cNvPr id="43" name="Picture 6" descr="Picture 6"/>
          <p:cNvPicPr>
            <a:picLocks noChangeAspect="1"/>
          </p:cNvPicPr>
          <p:nvPr/>
        </p:nvPicPr>
        <p:blipFill>
          <a:blip r:embed="rId2">
            <a:extLst/>
          </a:blip>
          <a:srcRect l="204"/>
          <a:stretch>
            <a:fillRect/>
          </a:stretch>
        </p:blipFill>
        <p:spPr>
          <a:xfrm>
            <a:off x="-1" y="333375"/>
            <a:ext cx="8745540" cy="1152525"/>
          </a:xfrm>
          <a:prstGeom prst="rect">
            <a:avLst/>
          </a:prstGeom>
          <a:ln w="12700">
            <a:miter lim="400000"/>
          </a:ln>
        </p:spPr>
      </p:pic>
      <p:pic>
        <p:nvPicPr>
          <p:cNvPr id="44" name="Picture 8" descr="Picture 8"/>
          <p:cNvPicPr>
            <a:picLocks noChangeAspect="1"/>
          </p:cNvPicPr>
          <p:nvPr/>
        </p:nvPicPr>
        <p:blipFill>
          <a:blip r:embed="rId3">
            <a:extLst/>
          </a:blip>
          <a:stretch>
            <a:fillRect/>
          </a:stretch>
        </p:blipFill>
        <p:spPr>
          <a:xfrm>
            <a:off x="6786563" y="5732462"/>
            <a:ext cx="2357438" cy="811213"/>
          </a:xfrm>
          <a:prstGeom prst="rect">
            <a:avLst/>
          </a:prstGeom>
          <a:ln w="12700">
            <a:miter lim="400000"/>
          </a:ln>
        </p:spPr>
      </p:pic>
      <p:sp>
        <p:nvSpPr>
          <p:cNvPr id="45"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
        <p:nvSpPr>
          <p:cNvPr id="46" name="Textebene 1…"/>
          <p:cNvSpPr>
            <a:spLocks noGrp="1"/>
          </p:cNvSpPr>
          <p:nvPr>
            <p:ph type="body" sz="half" idx="1"/>
          </p:nvPr>
        </p:nvSpPr>
        <p:spPr>
          <a:xfrm>
            <a:off x="457200" y="1855365"/>
            <a:ext cx="4038600" cy="3733876"/>
          </a:xfrm>
          <a:prstGeom prst="rect">
            <a:avLst/>
          </a:prstGeom>
        </p:spPr>
        <p:txBody>
          <a:bodyPr>
            <a:normAutofit/>
          </a:bodyPr>
          <a:lstStyle>
            <a:lvl5pPr marL="2133600" indent="-304800"/>
          </a:lstStyle>
          <a:p>
            <a:r>
              <a:t>Textebene 1</a:t>
            </a:r>
          </a:p>
          <a:p>
            <a:pPr lvl="1"/>
            <a:r>
              <a:t>Textebene 2</a:t>
            </a:r>
          </a:p>
          <a:p>
            <a:pPr lvl="2"/>
            <a:r>
              <a:t>Textebene 3</a:t>
            </a:r>
          </a:p>
          <a:p>
            <a:pPr lvl="3"/>
            <a:r>
              <a:t>Textebene 4</a:t>
            </a:r>
          </a:p>
          <a:p>
            <a:pPr lvl="4"/>
            <a:r>
              <a:t>Textebene 5</a:t>
            </a:r>
          </a:p>
        </p:txBody>
      </p:sp>
      <p:sp>
        <p:nvSpPr>
          <p:cNvPr id="47" name="Titeltext"/>
          <p:cNvSpPr>
            <a:spLocks noGrp="1"/>
          </p:cNvSpPr>
          <p:nvPr>
            <p:ph type="title"/>
          </p:nvPr>
        </p:nvSpPr>
        <p:spPr>
          <a:xfrm>
            <a:off x="457200" y="332656"/>
            <a:ext cx="6347048" cy="1152129"/>
          </a:xfrm>
          <a:prstGeom prst="rect">
            <a:avLst/>
          </a:prstGeom>
        </p:spPr>
        <p:txBody>
          <a:bodyPr>
            <a:normAutofit/>
          </a:bodyPr>
          <a:lstStyle/>
          <a:p>
            <a:r>
              <a:t>Titeltext</a:t>
            </a:r>
          </a:p>
        </p:txBody>
      </p:sp>
    </p:spTree>
    <p:extLst>
      <p:ext uri="{BB962C8B-B14F-4D97-AF65-F5344CB8AC3E}">
        <p14:creationId xmlns:p14="http://schemas.microsoft.com/office/powerpoint/2010/main" val="37906008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4" name="Picture 5" descr="Picture 5"/>
          <p:cNvPicPr>
            <a:picLocks noChangeAspect="1"/>
          </p:cNvPicPr>
          <p:nvPr/>
        </p:nvPicPr>
        <p:blipFill>
          <a:blip r:embed="rId2">
            <a:extLst/>
          </a:blip>
          <a:srcRect l="204"/>
          <a:stretch>
            <a:fillRect/>
          </a:stretch>
        </p:blipFill>
        <p:spPr>
          <a:xfrm>
            <a:off x="-1" y="333375"/>
            <a:ext cx="8745540" cy="1152525"/>
          </a:xfrm>
          <a:prstGeom prst="rect">
            <a:avLst/>
          </a:prstGeom>
          <a:ln w="12700">
            <a:miter lim="400000"/>
          </a:ln>
        </p:spPr>
      </p:pic>
      <p:pic>
        <p:nvPicPr>
          <p:cNvPr id="55" name="Picture 8" descr="Picture 8"/>
          <p:cNvPicPr>
            <a:picLocks noChangeAspect="1"/>
          </p:cNvPicPr>
          <p:nvPr/>
        </p:nvPicPr>
        <p:blipFill>
          <a:blip r:embed="rId3">
            <a:extLst/>
          </a:blip>
          <a:stretch>
            <a:fillRect/>
          </a:stretch>
        </p:blipFill>
        <p:spPr>
          <a:xfrm>
            <a:off x="6786563" y="5732462"/>
            <a:ext cx="2357438" cy="811213"/>
          </a:xfrm>
          <a:prstGeom prst="rect">
            <a:avLst/>
          </a:prstGeom>
          <a:ln w="12700">
            <a:miter lim="400000"/>
          </a:ln>
        </p:spPr>
      </p:pic>
      <p:sp>
        <p:nvSpPr>
          <p:cNvPr id="56"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
        <p:nvSpPr>
          <p:cNvPr id="57" name="Textebene 1…"/>
          <p:cNvSpPr>
            <a:spLocks noGrp="1"/>
          </p:cNvSpPr>
          <p:nvPr>
            <p:ph type="body" sz="quarter" idx="1"/>
          </p:nvPr>
        </p:nvSpPr>
        <p:spPr>
          <a:xfrm>
            <a:off x="457200" y="1844824"/>
            <a:ext cx="4040188" cy="639763"/>
          </a:xfrm>
          <a:prstGeom prst="rect">
            <a:avLst/>
          </a:prstGeom>
        </p:spPr>
        <p:txBody>
          <a:bodyPr anchor="b">
            <a:normAutofit/>
          </a:bodyPr>
          <a:lstStyle>
            <a:lvl1pPr marL="0" indent="0"/>
            <a:lvl2pPr marL="0" indent="457200">
              <a:buSzTx/>
              <a:buNone/>
            </a:lvl2pPr>
            <a:lvl3pPr marL="0" indent="914400">
              <a:buSzTx/>
              <a:buNone/>
            </a:lvl3pPr>
            <a:lvl4pPr marL="0" indent="1371600">
              <a:buSzTx/>
              <a:buNone/>
            </a:lvl4pPr>
            <a:lvl5pPr marL="0" indent="1828800">
              <a:buSzTx/>
              <a:buNone/>
            </a:lvl5pPr>
          </a:lstStyle>
          <a:p>
            <a:r>
              <a:t>Textebene 1</a:t>
            </a:r>
          </a:p>
          <a:p>
            <a:pPr lvl="1"/>
            <a:r>
              <a:t>Textebene 2</a:t>
            </a:r>
          </a:p>
          <a:p>
            <a:pPr lvl="2"/>
            <a:r>
              <a:t>Textebene 3</a:t>
            </a:r>
          </a:p>
          <a:p>
            <a:pPr lvl="3"/>
            <a:r>
              <a:t>Textebene 4</a:t>
            </a:r>
          </a:p>
          <a:p>
            <a:pPr lvl="4"/>
            <a:r>
              <a:t>Textebene 5</a:t>
            </a:r>
          </a:p>
        </p:txBody>
      </p:sp>
      <p:sp>
        <p:nvSpPr>
          <p:cNvPr id="58" name="Text Placeholder 4"/>
          <p:cNvSpPr>
            <a:spLocks noGrp="1"/>
          </p:cNvSpPr>
          <p:nvPr>
            <p:ph type="body" sz="quarter" idx="13"/>
          </p:nvPr>
        </p:nvSpPr>
        <p:spPr>
          <a:xfrm>
            <a:off x="4645025" y="1844824"/>
            <a:ext cx="4041775" cy="639763"/>
          </a:xfrm>
          <a:prstGeom prst="rect">
            <a:avLst/>
          </a:prstGeom>
        </p:spPr>
        <p:txBody>
          <a:bodyPr anchor="b">
            <a:normAutofit/>
          </a:bodyPr>
          <a:lstStyle/>
          <a:p>
            <a:pPr marL="0" indent="0"/>
            <a:endParaRPr/>
          </a:p>
        </p:txBody>
      </p:sp>
      <p:sp>
        <p:nvSpPr>
          <p:cNvPr id="59" name="Titeltext"/>
          <p:cNvSpPr>
            <a:spLocks noGrp="1"/>
          </p:cNvSpPr>
          <p:nvPr>
            <p:ph type="title"/>
          </p:nvPr>
        </p:nvSpPr>
        <p:spPr>
          <a:xfrm>
            <a:off x="457200" y="332656"/>
            <a:ext cx="6347048" cy="1152129"/>
          </a:xfrm>
          <a:prstGeom prst="rect">
            <a:avLst/>
          </a:prstGeom>
        </p:spPr>
        <p:txBody>
          <a:bodyPr>
            <a:normAutofit/>
          </a:bodyPr>
          <a:lstStyle/>
          <a:p>
            <a:r>
              <a:t>Titeltext</a:t>
            </a:r>
          </a:p>
        </p:txBody>
      </p:sp>
    </p:spTree>
    <p:extLst>
      <p:ext uri="{BB962C8B-B14F-4D97-AF65-F5344CB8AC3E}">
        <p14:creationId xmlns:p14="http://schemas.microsoft.com/office/powerpoint/2010/main" val="3653790537"/>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pic>
        <p:nvPicPr>
          <p:cNvPr id="66" name="Picture 6" descr="Picture 6"/>
          <p:cNvPicPr>
            <a:picLocks noChangeAspect="1"/>
          </p:cNvPicPr>
          <p:nvPr/>
        </p:nvPicPr>
        <p:blipFill>
          <a:blip r:embed="rId2">
            <a:extLst/>
          </a:blip>
          <a:srcRect l="204"/>
          <a:stretch>
            <a:fillRect/>
          </a:stretch>
        </p:blipFill>
        <p:spPr>
          <a:xfrm>
            <a:off x="-1" y="333375"/>
            <a:ext cx="8745540" cy="1152525"/>
          </a:xfrm>
          <a:prstGeom prst="rect">
            <a:avLst/>
          </a:prstGeom>
          <a:ln w="12700">
            <a:miter lim="400000"/>
          </a:ln>
        </p:spPr>
      </p:pic>
      <p:pic>
        <p:nvPicPr>
          <p:cNvPr id="67" name="Picture 8" descr="Picture 8"/>
          <p:cNvPicPr>
            <a:picLocks noChangeAspect="1"/>
          </p:cNvPicPr>
          <p:nvPr/>
        </p:nvPicPr>
        <p:blipFill>
          <a:blip r:embed="rId3">
            <a:extLst/>
          </a:blip>
          <a:stretch>
            <a:fillRect/>
          </a:stretch>
        </p:blipFill>
        <p:spPr>
          <a:xfrm>
            <a:off x="6786563" y="5732462"/>
            <a:ext cx="2357438" cy="811213"/>
          </a:xfrm>
          <a:prstGeom prst="rect">
            <a:avLst/>
          </a:prstGeom>
          <a:ln w="12700">
            <a:miter lim="400000"/>
          </a:ln>
        </p:spPr>
      </p:pic>
      <p:sp>
        <p:nvSpPr>
          <p:cNvPr id="68"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
        <p:nvSpPr>
          <p:cNvPr id="69" name="Titeltext"/>
          <p:cNvSpPr>
            <a:spLocks noGrp="1"/>
          </p:cNvSpPr>
          <p:nvPr>
            <p:ph type="title"/>
          </p:nvPr>
        </p:nvSpPr>
        <p:spPr>
          <a:xfrm>
            <a:off x="457200" y="332656"/>
            <a:ext cx="6347048" cy="1152129"/>
          </a:xfrm>
          <a:prstGeom prst="rect">
            <a:avLst/>
          </a:prstGeom>
        </p:spPr>
        <p:txBody>
          <a:bodyPr>
            <a:normAutofit/>
          </a:bodyPr>
          <a:lstStyle/>
          <a:p>
            <a:r>
              <a:t>Titeltext</a:t>
            </a:r>
          </a:p>
        </p:txBody>
      </p:sp>
    </p:spTree>
    <p:extLst>
      <p:ext uri="{BB962C8B-B14F-4D97-AF65-F5344CB8AC3E}">
        <p14:creationId xmlns:p14="http://schemas.microsoft.com/office/powerpoint/2010/main" val="28806844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6" name="Foliennummer"/>
          <p:cNvSpPr>
            <a:spLocks noGrp="1"/>
          </p:cNvSpPr>
          <p:nvPr>
            <p:ph type="sldNum" sz="quarter" idx="2"/>
          </p:nvPr>
        </p:nvSpPr>
        <p:spPr>
          <a:prstGeom prst="rect">
            <a:avLst/>
          </a:prstGeom>
        </p:spPr>
        <p:txBody>
          <a:bodyPr/>
          <a:lstStyle/>
          <a:p>
            <a:fld id="{86CB4B4D-7CA3-9044-876B-883B54F8677D}" type="slidenum">
              <a:rPr/>
              <a:pPr/>
              <a:t>‹Nr.›</a:t>
            </a:fld>
            <a:endParaRPr/>
          </a:p>
        </p:txBody>
      </p:sp>
    </p:spTree>
    <p:extLst>
      <p:ext uri="{BB962C8B-B14F-4D97-AF65-F5344CB8AC3E}">
        <p14:creationId xmlns:p14="http://schemas.microsoft.com/office/powerpoint/2010/main" val="15362053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folie_01">
    <p:spTree>
      <p:nvGrpSpPr>
        <p:cNvPr id="1" name=""/>
        <p:cNvGrpSpPr/>
        <p:nvPr/>
      </p:nvGrpSpPr>
      <p:grpSpPr>
        <a:xfrm>
          <a:off x="0" y="0"/>
          <a:ext cx="0" cy="0"/>
          <a:chOff x="0" y="0"/>
          <a:chExt cx="0" cy="0"/>
        </a:xfrm>
      </p:grpSpPr>
      <p:sp>
        <p:nvSpPr>
          <p:cNvPr id="41" name="Titeltext"/>
          <p:cNvSpPr>
            <a:spLocks noGrp="1"/>
          </p:cNvSpPr>
          <p:nvPr>
            <p:ph type="title"/>
          </p:nvPr>
        </p:nvSpPr>
        <p:spPr>
          <a:xfrm>
            <a:off x="611998" y="3600000"/>
            <a:ext cx="8283577" cy="1362076"/>
          </a:xfrm>
          <a:prstGeom prst="rect">
            <a:avLst/>
          </a:prstGeom>
        </p:spPr>
        <p:txBody>
          <a:bodyPr anchor="t"/>
          <a:lstStyle>
            <a:lvl1pPr>
              <a:defRPr sz="3200" b="1"/>
            </a:lvl1pPr>
          </a:lstStyle>
          <a:p>
            <a:r>
              <a:t>Titeltext</a:t>
            </a:r>
          </a:p>
        </p:txBody>
      </p:sp>
      <p:sp>
        <p:nvSpPr>
          <p:cNvPr id="42" name="Textebene 1…"/>
          <p:cNvSpPr>
            <a:spLocks noGrp="1"/>
          </p:cNvSpPr>
          <p:nvPr>
            <p:ph type="body" sz="quarter" idx="1"/>
          </p:nvPr>
        </p:nvSpPr>
        <p:spPr>
          <a:xfrm>
            <a:off x="611998" y="5040000"/>
            <a:ext cx="8283577" cy="1112286"/>
          </a:xfrm>
          <a:prstGeom prst="rect">
            <a:avLst/>
          </a:prstGeom>
          <a:noFill/>
          <a:ln w="12700">
            <a:noFill/>
            <a:miter lim="400000"/>
          </a:ln>
        </p:spPr>
        <p:txBody>
          <a:bodyPr lIns="0" tIns="0" rIns="0" bIns="0"/>
          <a:lstStyle>
            <a:lvl1pPr marL="0" indent="0">
              <a:buClrTx/>
              <a:buSzTx/>
              <a:buNone/>
              <a:defRPr sz="1800">
                <a:solidFill>
                  <a:schemeClr val="accent4"/>
                </a:solidFill>
              </a:defRPr>
            </a:lvl1pPr>
            <a:lvl2pPr marL="0" indent="0">
              <a:buClrTx/>
              <a:buSzTx/>
              <a:buNone/>
              <a:defRPr sz="1800">
                <a:solidFill>
                  <a:schemeClr val="accent4"/>
                </a:solidFill>
              </a:defRPr>
            </a:lvl2pPr>
            <a:lvl3pPr marL="0" indent="0">
              <a:buClrTx/>
              <a:buSzTx/>
              <a:buNone/>
              <a:defRPr sz="1800">
                <a:solidFill>
                  <a:schemeClr val="accent4"/>
                </a:solidFill>
              </a:defRPr>
            </a:lvl3pPr>
            <a:lvl4pPr marL="0" indent="0">
              <a:buClrTx/>
              <a:buSzTx/>
              <a:buNone/>
              <a:defRPr sz="1800">
                <a:solidFill>
                  <a:schemeClr val="accent4"/>
                </a:solidFill>
              </a:defRPr>
            </a:lvl4pPr>
            <a:lvl5pPr marL="0" indent="0">
              <a:buClrTx/>
              <a:buSzTx/>
              <a:buNone/>
              <a:defRPr sz="1800">
                <a:solidFill>
                  <a:schemeClr val="accent4"/>
                </a:solidFill>
              </a:defRPr>
            </a:lvl5pPr>
          </a:lstStyle>
          <a:p>
            <a:r>
              <a:t>Textebene 1</a:t>
            </a:r>
          </a:p>
          <a:p>
            <a:pPr lvl="1"/>
            <a:r>
              <a:t>Textebene 2</a:t>
            </a:r>
          </a:p>
          <a:p>
            <a:pPr lvl="2"/>
            <a:r>
              <a:t>Textebene 3</a:t>
            </a:r>
          </a:p>
          <a:p>
            <a:pPr lvl="3"/>
            <a:r>
              <a:t>Textebene 4</a:t>
            </a:r>
          </a:p>
          <a:p>
            <a:pPr lvl="4"/>
            <a:r>
              <a:t>Textebene 5</a:t>
            </a:r>
          </a:p>
        </p:txBody>
      </p:sp>
      <p:grpSp>
        <p:nvGrpSpPr>
          <p:cNvPr id="48" name="Group 48"/>
          <p:cNvGrpSpPr/>
          <p:nvPr/>
        </p:nvGrpSpPr>
        <p:grpSpPr>
          <a:xfrm>
            <a:off x="-3" y="719997"/>
            <a:ext cx="126005" cy="3417389"/>
            <a:chOff x="-1" y="0"/>
            <a:chExt cx="126003" cy="3417387"/>
          </a:xfrm>
        </p:grpSpPr>
        <p:sp>
          <p:nvSpPr>
            <p:cNvPr id="43" name="Shape 43"/>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4" name="Shape 44"/>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5" name="Shape 45"/>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6" name="Shape 46"/>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7" name="Shape 47"/>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sp>
        <p:nvSpPr>
          <p:cNvPr id="49"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Inhalt">
    <p:spTree>
      <p:nvGrpSpPr>
        <p:cNvPr id="1" name=""/>
        <p:cNvGrpSpPr/>
        <p:nvPr/>
      </p:nvGrpSpPr>
      <p:grpSpPr>
        <a:xfrm>
          <a:off x="0" y="0"/>
          <a:ext cx="0" cy="0"/>
          <a:chOff x="0" y="0"/>
          <a:chExt cx="0" cy="0"/>
        </a:xfrm>
      </p:grpSpPr>
      <p:sp>
        <p:nvSpPr>
          <p:cNvPr id="83" name="Titeltext"/>
          <p:cNvSpPr>
            <a:spLocks noGrp="1"/>
          </p:cNvSpPr>
          <p:nvPr>
            <p:ph type="title"/>
          </p:nvPr>
        </p:nvSpPr>
        <p:spPr>
          <a:xfrm>
            <a:off x="457200" y="274638"/>
            <a:ext cx="8229600" cy="1143001"/>
          </a:xfrm>
          <a:prstGeom prst="rect">
            <a:avLst/>
          </a:prstGeom>
        </p:spPr>
        <p:txBody>
          <a:bodyPr>
            <a:normAutofit/>
          </a:bodyPr>
          <a:lstStyle/>
          <a:p>
            <a:r>
              <a:t>Titeltext</a:t>
            </a:r>
          </a:p>
        </p:txBody>
      </p:sp>
      <p:sp>
        <p:nvSpPr>
          <p:cNvPr id="84" name="Textebene 1…"/>
          <p:cNvSpPr>
            <a:spLocks noGrp="1"/>
          </p:cNvSpPr>
          <p:nvPr>
            <p:ph type="body" idx="1"/>
          </p:nvPr>
        </p:nvSpPr>
        <p:spPr>
          <a:xfrm>
            <a:off x="457200" y="1600200"/>
            <a:ext cx="8115300" cy="4525963"/>
          </a:xfrm>
          <a:prstGeom prst="rect">
            <a:avLst/>
          </a:prstGeom>
        </p:spPr>
        <p:txBody>
          <a:bodyPr>
            <a:normAutofit/>
          </a:bodyPr>
          <a:lstStyle/>
          <a:p>
            <a:r>
              <a:t>Textebene 1</a:t>
            </a:r>
          </a:p>
          <a:p>
            <a:pPr lvl="1"/>
            <a:r>
              <a:t>Textebene 2</a:t>
            </a:r>
          </a:p>
          <a:p>
            <a:pPr lvl="2"/>
            <a:r>
              <a:t>Textebene 3</a:t>
            </a:r>
          </a:p>
          <a:p>
            <a:pPr lvl="3"/>
            <a:r>
              <a:t>Textebene 4</a:t>
            </a:r>
          </a:p>
          <a:p>
            <a:pPr lvl="4"/>
            <a:r>
              <a:t>Textebene 5</a:t>
            </a:r>
          </a:p>
        </p:txBody>
      </p:sp>
      <p:sp>
        <p:nvSpPr>
          <p:cNvPr id="85" name="Foliennummer"/>
          <p:cNvSpPr>
            <a:spLocks noGrp="1"/>
          </p:cNvSpPr>
          <p:nvPr>
            <p:ph type="sldNum" sz="quarter" idx="2"/>
          </p:nvPr>
        </p:nvSpPr>
        <p:spPr>
          <a:xfrm>
            <a:off x="4419600" y="6172200"/>
            <a:ext cx="2133600" cy="368301"/>
          </a:xfrm>
          <a:prstGeom prst="rect">
            <a:avLst/>
          </a:prstGeom>
        </p:spPr>
        <p:txBody>
          <a:bodyPr/>
          <a:lstStyle>
            <a:lvl1pPr algn="r">
              <a:defRPr sz="1200">
                <a:solidFill>
                  <a:srgbClr val="000000"/>
                </a:solidFill>
                <a:latin typeface="Arial"/>
                <a:ea typeface="Arial"/>
                <a:cs typeface="Arial"/>
                <a:sym typeface="Arial"/>
              </a:defRPr>
            </a:lvl1pPr>
          </a:lstStyle>
          <a:p>
            <a:fld id="{86CB4B4D-7CA3-9044-876B-883B54F8677D}" type="slidenum">
              <a:rPr/>
              <a:pPr/>
              <a:t>‹Nr.›</a:t>
            </a:fld>
            <a:endParaRPr/>
          </a:p>
        </p:txBody>
      </p:sp>
    </p:spTree>
    <p:extLst>
      <p:ext uri="{BB962C8B-B14F-4D97-AF65-F5344CB8AC3E}">
        <p14:creationId xmlns:p14="http://schemas.microsoft.com/office/powerpoint/2010/main" val="40161567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1_2 Texte mit Überschrift">
    <p:spTree>
      <p:nvGrpSpPr>
        <p:cNvPr id="1" name=""/>
        <p:cNvGrpSpPr/>
        <p:nvPr/>
      </p:nvGrpSpPr>
      <p:grpSpPr>
        <a:xfrm>
          <a:off x="0" y="0"/>
          <a:ext cx="0" cy="0"/>
          <a:chOff x="0" y="0"/>
          <a:chExt cx="0" cy="0"/>
        </a:xfrm>
      </p:grpSpPr>
      <p:sp>
        <p:nvSpPr>
          <p:cNvPr id="56"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_Titel und Inhalt">
    <p:spTree>
      <p:nvGrpSpPr>
        <p:cNvPr id="1" name=""/>
        <p:cNvGrpSpPr/>
        <p:nvPr/>
      </p:nvGrpSpPr>
      <p:grpSpPr>
        <a:xfrm>
          <a:off x="0" y="0"/>
          <a:ext cx="0" cy="0"/>
          <a:chOff x="0" y="0"/>
          <a:chExt cx="0" cy="0"/>
        </a:xfrm>
      </p:grpSpPr>
      <p:sp>
        <p:nvSpPr>
          <p:cNvPr id="63"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70" name="Titeltext"/>
          <p:cNvSpPr>
            <a:spLocks noGrp="1"/>
          </p:cNvSpPr>
          <p:nvPr>
            <p:ph type="title"/>
          </p:nvPr>
        </p:nvSpPr>
        <p:spPr>
          <a:prstGeom prst="rect">
            <a:avLst/>
          </a:prstGeom>
        </p:spPr>
        <p:txBody>
          <a:bodyPr/>
          <a:lstStyle/>
          <a:p>
            <a:r>
              <a:t>Titeltext</a:t>
            </a:r>
          </a:p>
        </p:txBody>
      </p:sp>
      <p:sp>
        <p:nvSpPr>
          <p:cNvPr id="71" name="Foliennummer"/>
          <p:cNvSpPr>
            <a:spLocks noGrp="1"/>
          </p:cNvSpPr>
          <p:nvPr>
            <p:ph type="sldNum" sz="quarter" idx="2"/>
          </p:nvPr>
        </p:nvSpPr>
        <p:spPr>
          <a:xfrm>
            <a:off x="8753338" y="6683306"/>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 Texte mit Überschrift">
    <p:spTree>
      <p:nvGrpSpPr>
        <p:cNvPr id="1" name=""/>
        <p:cNvGrpSpPr/>
        <p:nvPr/>
      </p:nvGrpSpPr>
      <p:grpSpPr>
        <a:xfrm>
          <a:off x="0" y="0"/>
          <a:ext cx="0" cy="0"/>
          <a:chOff x="0" y="0"/>
          <a:chExt cx="0" cy="0"/>
        </a:xfrm>
      </p:grpSpPr>
      <p:sp>
        <p:nvSpPr>
          <p:cNvPr id="78"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ild und Text">
    <p:spTree>
      <p:nvGrpSpPr>
        <p:cNvPr id="1" name=""/>
        <p:cNvGrpSpPr/>
        <p:nvPr/>
      </p:nvGrpSpPr>
      <p:grpSpPr>
        <a:xfrm>
          <a:off x="0" y="0"/>
          <a:ext cx="0" cy="0"/>
          <a:chOff x="0" y="0"/>
          <a:chExt cx="0" cy="0"/>
        </a:xfrm>
      </p:grpSpPr>
      <p:sp>
        <p:nvSpPr>
          <p:cNvPr id="85" name="Foliennummer"/>
          <p:cNvSpPr>
            <a:spLocks noGrp="1"/>
          </p:cNvSpPr>
          <p:nvPr>
            <p:ph type="sldNum" sz="quarter" idx="2"/>
          </p:nvPr>
        </p:nvSpPr>
        <p:spPr>
          <a:xfrm>
            <a:off x="6413363" y="6292850"/>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92" name="Titeltext"/>
          <p:cNvSpPr>
            <a:spLocks noGrp="1"/>
          </p:cNvSpPr>
          <p:nvPr>
            <p:ph type="title"/>
          </p:nvPr>
        </p:nvSpPr>
        <p:spPr>
          <a:prstGeom prst="rect">
            <a:avLst/>
          </a:prstGeom>
        </p:spPr>
        <p:txBody>
          <a:bodyPr/>
          <a:lstStyle/>
          <a:p>
            <a:r>
              <a:t>Titeltext</a:t>
            </a:r>
          </a:p>
        </p:txBody>
      </p:sp>
      <p:sp>
        <p:nvSpPr>
          <p:cNvPr id="93" name="Foliennummer"/>
          <p:cNvSpPr>
            <a:spLocks noGrp="1"/>
          </p:cNvSpPr>
          <p:nvPr>
            <p:ph type="sldNum" sz="quarter" idx="2"/>
          </p:nvPr>
        </p:nvSpPr>
        <p:spPr>
          <a:xfrm>
            <a:off x="8753338" y="6683306"/>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00" name="Foliennummer"/>
          <p:cNvSpPr>
            <a:spLocks noGrp="1"/>
          </p:cNvSpPr>
          <p:nvPr>
            <p:ph type="sldNum" sz="quarter" idx="2"/>
          </p:nvPr>
        </p:nvSpPr>
        <p:spPr>
          <a:xfrm>
            <a:off x="8753338" y="6683306"/>
            <a:ext cx="139837" cy="127001"/>
          </a:xfrm>
          <a:prstGeom prst="rect">
            <a:avLst/>
          </a:prstGeom>
        </p:spPr>
        <p:txBody>
          <a:bodyPr lIns="0" tIns="0" rIns="0" bIns="0"/>
          <a:lstStyle>
            <a:lvl1pPr>
              <a:defRPr b="0">
                <a:solidFill>
                  <a:srgbClr val="4D4D4D"/>
                </a:solidFill>
              </a:defRPr>
            </a:lvl1p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Group 6"/>
          <p:cNvGrpSpPr/>
          <p:nvPr/>
        </p:nvGrpSpPr>
        <p:grpSpPr>
          <a:xfrm>
            <a:off x="-11" y="-1"/>
            <a:ext cx="9144005" cy="720003"/>
            <a:chOff x="-6" y="0"/>
            <a:chExt cx="9144003" cy="720002"/>
          </a:xfrm>
        </p:grpSpPr>
        <p:grpSp>
          <p:nvGrpSpPr>
            <p:cNvPr id="4" name="Group 4"/>
            <p:cNvGrpSpPr/>
            <p:nvPr/>
          </p:nvGrpSpPr>
          <p:grpSpPr>
            <a:xfrm>
              <a:off x="-7" y="-1"/>
              <a:ext cx="9144005" cy="720003"/>
              <a:chOff x="-3" y="0"/>
              <a:chExt cx="9144003" cy="720002"/>
            </a:xfrm>
          </p:grpSpPr>
          <p:sp>
            <p:nvSpPr>
              <p:cNvPr id="2" name="Shape 2"/>
              <p:cNvSpPr/>
              <p:nvPr/>
            </p:nvSpPr>
            <p:spPr>
              <a:xfrm>
                <a:off x="-4" y="-1"/>
                <a:ext cx="9144005" cy="720003"/>
              </a:xfrm>
              <a:prstGeom prst="rect">
                <a:avLst/>
              </a:prstGeom>
              <a:solidFill>
                <a:srgbClr val="00579C"/>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3" name="Shape 3"/>
              <p:cNvSpPr/>
              <p:nvPr/>
            </p:nvSpPr>
            <p:spPr>
              <a:xfrm>
                <a:off x="-4" y="184669"/>
                <a:ext cx="9144005" cy="3506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a:solidFill>
                      <a:srgbClr val="FFFFFF"/>
                    </a:solidFill>
                    <a:latin typeface="Arial"/>
                    <a:ea typeface="Arial"/>
                    <a:cs typeface="Arial"/>
                    <a:sym typeface="Arial"/>
                  </a:defRPr>
                </a:lvl1pPr>
              </a:lstStyle>
              <a:p>
                <a:r>
                  <a:t> </a:t>
                </a:r>
              </a:p>
            </p:txBody>
          </p:sp>
        </p:grpSp>
        <p:sp>
          <p:nvSpPr>
            <p:cNvPr id="5" name="Shape 5"/>
            <p:cNvSpPr/>
            <p:nvPr/>
          </p:nvSpPr>
          <p:spPr>
            <a:xfrm flipH="1">
              <a:off x="-5" y="359999"/>
              <a:ext cx="9144003" cy="360002"/>
            </a:xfrm>
            <a:prstGeom prst="rect">
              <a:avLst/>
            </a:prstGeom>
            <a:gradFill flip="none" rotWithShape="1">
              <a:gsLst>
                <a:gs pos="0">
                  <a:srgbClr val="00579C"/>
                </a:gs>
                <a:gs pos="16000">
                  <a:srgbClr val="00579C"/>
                </a:gs>
                <a:gs pos="100000">
                  <a:schemeClr val="accent1"/>
                </a:gs>
              </a:gsLst>
              <a:lin ang="0" scaled="0"/>
            </a:gra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pic>
        <p:nvPicPr>
          <p:cNvPr id="7" name="image1.pdf" descr="image1.pdf"/>
          <p:cNvPicPr>
            <a:picLocks noChangeAspect="1"/>
          </p:cNvPicPr>
          <p:nvPr/>
        </p:nvPicPr>
        <p:blipFill>
          <a:blip r:embed="rId14">
            <a:extLst/>
          </a:blip>
          <a:stretch>
            <a:fillRect/>
          </a:stretch>
        </p:blipFill>
        <p:spPr>
          <a:xfrm>
            <a:off x="7874878" y="149150"/>
            <a:ext cx="1104444" cy="421699"/>
          </a:xfrm>
          <a:prstGeom prst="rect">
            <a:avLst/>
          </a:prstGeom>
          <a:ln w="12700">
            <a:miter lim="400000"/>
          </a:ln>
        </p:spPr>
      </p:pic>
      <p:sp>
        <p:nvSpPr>
          <p:cNvPr id="8" name="Titeltext"/>
          <p:cNvSpPr>
            <a:spLocks noGrp="1"/>
          </p:cNvSpPr>
          <p:nvPr>
            <p:ph type="title"/>
          </p:nvPr>
        </p:nvSpPr>
        <p:spPr>
          <a:xfrm>
            <a:off x="250825" y="765173"/>
            <a:ext cx="8642350" cy="6524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p>
            <a:r>
              <a:t>Titeltext</a:t>
            </a:r>
          </a:p>
        </p:txBody>
      </p:sp>
      <p:sp>
        <p:nvSpPr>
          <p:cNvPr id="9" name="Textebene 1…"/>
          <p:cNvSpPr>
            <a:spLocks noGrp="1"/>
          </p:cNvSpPr>
          <p:nvPr>
            <p:ph type="body" idx="1"/>
          </p:nvPr>
        </p:nvSpPr>
        <p:spPr>
          <a:xfrm>
            <a:off x="242935" y="1690685"/>
            <a:ext cx="8656650" cy="4391030"/>
          </a:xfrm>
          <a:prstGeom prst="rect">
            <a:avLst/>
          </a:prstGeom>
          <a:solidFill>
            <a:schemeClr val="accent3"/>
          </a:solidFill>
          <a:ln>
            <a:solidFill>
              <a:srgbClr val="FFFFFF"/>
            </a:solidFill>
          </a:ln>
          <a:extLst>
            <a:ext uri="{C572A759-6A51-4108-AA02-DFA0A04FC94B}">
              <ma14:wrappingTextBoxFlag xmlns="" xmlns:ma14="http://schemas.microsoft.com/office/mac/drawingml/2011/main" val="1"/>
            </a:ext>
          </a:extLst>
        </p:spPr>
        <p:txBody>
          <a:bodyPr lIns="179999" tIns="179999" rIns="179999" bIns="179999">
            <a:normAutofit/>
          </a:bodyPr>
          <a:lstStyle/>
          <a:p>
            <a:r>
              <a:t>Textebene 1</a:t>
            </a:r>
          </a:p>
          <a:p>
            <a:pPr lvl="1"/>
            <a:r>
              <a:t>Textebene 2</a:t>
            </a:r>
          </a:p>
          <a:p>
            <a:pPr lvl="2"/>
            <a:r>
              <a:t>Textebene 3</a:t>
            </a:r>
          </a:p>
          <a:p>
            <a:pPr lvl="3"/>
            <a:r>
              <a:t>Textebene 4</a:t>
            </a:r>
          </a:p>
          <a:p>
            <a:pPr lvl="4"/>
            <a:r>
              <a:t>Textebene 5</a:t>
            </a:r>
          </a:p>
        </p:txBody>
      </p:sp>
      <p:sp>
        <p:nvSpPr>
          <p:cNvPr id="10" name="Foliennummer"/>
          <p:cNvSpPr>
            <a:spLocks noGrp="1"/>
          </p:cNvSpPr>
          <p:nvPr>
            <p:ph type="sldNum" sz="quarter" idx="2"/>
          </p:nvPr>
        </p:nvSpPr>
        <p:spPr>
          <a:xfrm>
            <a:off x="8766166" y="6681255"/>
            <a:ext cx="208398" cy="191821"/>
          </a:xfrm>
          <a:prstGeom prst="rect">
            <a:avLst/>
          </a:prstGeom>
          <a:ln w="12700">
            <a:miter lim="400000"/>
          </a:ln>
        </p:spPr>
        <p:txBody>
          <a:bodyPr wrap="none" lIns="34279" tIns="34279" rIns="34279" bIns="34279" anchor="ctr">
            <a:spAutoFit/>
          </a:bodyPr>
          <a:lstStyle>
            <a:lvl1pPr algn="r">
              <a:defRPr sz="900" b="1">
                <a:solidFill>
                  <a:srgbClr val="1D4EA1"/>
                </a:solidFill>
                <a:latin typeface="Arial"/>
                <a:ea typeface="Arial"/>
                <a:cs typeface="Arial"/>
                <a:sym typeface="Aria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4D4D4D"/>
          </a:solidFill>
          <a:uFillTx/>
          <a:latin typeface="Arial"/>
          <a:ea typeface="Arial"/>
          <a:cs typeface="Arial"/>
          <a:sym typeface="Arial"/>
        </a:defRPr>
      </a:lvl9pPr>
    </p:titleStyle>
    <p:bodyStyle>
      <a:lvl1pPr marL="179999" marR="0" indent="-179999"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1pPr>
      <a:lvl2pPr marL="257106" marR="0" indent="-257106"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2pPr>
      <a:lvl3pPr marL="539999" marR="0" indent="-180000"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3pPr>
      <a:lvl4pPr marL="719998" marR="0" indent="-180000"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4pPr>
      <a:lvl5pPr marL="900000" marR="0" indent="-180000"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5pPr>
      <a:lvl6pPr marL="2468878" marR="0" indent="-182878"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6pPr>
      <a:lvl7pPr marL="2926078" marR="0" indent="-182878"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7pPr>
      <a:lvl8pPr marL="3383279" marR="0" indent="-182878"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8pPr>
      <a:lvl9pPr marL="3840479" marR="0" indent="-182879" algn="l" defTabSz="914400" rtl="0" latinLnBrk="0">
        <a:lnSpc>
          <a:spcPct val="100000"/>
        </a:lnSpc>
        <a:spcBef>
          <a:spcPts val="600"/>
        </a:spcBef>
        <a:spcAft>
          <a:spcPts val="0"/>
        </a:spcAft>
        <a:buClr>
          <a:schemeClr val="accent6"/>
        </a:buClr>
        <a:buSzPct val="100000"/>
        <a:buFontTx/>
        <a:buChar char="•"/>
        <a:tabLst/>
        <a:defRPr sz="1600" b="0" i="0" u="none" strike="noStrike" cap="none" spc="0" baseline="0">
          <a:ln>
            <a:noFill/>
          </a:ln>
          <a:solidFill>
            <a:srgbClr val="4D4D4D"/>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900" b="1" i="0" u="none" strike="noStrike" cap="none" spc="0" baseline="0">
          <a:ln>
            <a:noFill/>
          </a:ln>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nummer"/>
          <p:cNvSpPr>
            <a:spLocks noGrp="1"/>
          </p:cNvSpPr>
          <p:nvPr>
            <p:ph type="sldNum" sz="quarter" idx="2"/>
          </p:nvPr>
        </p:nvSpPr>
        <p:spPr>
          <a:xfrm>
            <a:off x="7697243" y="6520180"/>
            <a:ext cx="231278" cy="231140"/>
          </a:xfrm>
          <a:prstGeom prst="rect">
            <a:avLst/>
          </a:prstGeom>
          <a:ln w="12700">
            <a:miter lim="400000"/>
          </a:ln>
        </p:spPr>
        <p:txBody>
          <a:bodyPr wrap="none" lIns="45719" rIns="45719" anchor="ctr">
            <a:spAutoFit/>
          </a:bodyPr>
          <a:lstStyle>
            <a:lvl1pPr algn="ctr">
              <a:defRPr sz="900">
                <a:solidFill>
                  <a:srgbClr val="95A0A9"/>
                </a:solidFill>
              </a:defRPr>
            </a:lvl1pPr>
          </a:lstStyle>
          <a:p>
            <a:fld id="{86CB4B4D-7CA3-9044-876B-883B54F8677D}" type="slidenum">
              <a:rPr>
                <a:latin typeface="Vedana"/>
                <a:sym typeface="Vedana"/>
              </a:rPr>
              <a:pPr/>
              <a:t>‹Nr.›</a:t>
            </a:fld>
            <a:endParaRPr>
              <a:latin typeface="Vedana"/>
              <a:sym typeface="Vedana"/>
            </a:endParaRPr>
          </a:p>
        </p:txBody>
      </p:sp>
      <p:sp>
        <p:nvSpPr>
          <p:cNvPr id="3" name="Titeltext"/>
          <p:cNvSpPr>
            <a:spLocks noGrp="1"/>
          </p:cNvSpPr>
          <p:nvPr>
            <p:ph type="title"/>
          </p:nvPr>
        </p:nvSpPr>
        <p:spPr>
          <a:xfrm>
            <a:off x="457200" y="92074"/>
            <a:ext cx="82296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lstStyle/>
          <a:p>
            <a:r>
              <a:t>Titeltext</a:t>
            </a:r>
          </a:p>
        </p:txBody>
      </p:sp>
      <p:sp>
        <p:nvSpPr>
          <p:cNvPr id="4" name="Textebene 1…"/>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r>
              <a:t>Textebene 1</a:t>
            </a:r>
          </a:p>
          <a:p>
            <a:pPr lvl="1"/>
            <a:r>
              <a:t>Textebene 2</a:t>
            </a:r>
          </a:p>
          <a:p>
            <a:pPr lvl="2"/>
            <a:r>
              <a:t>Textebene 3</a:t>
            </a:r>
          </a:p>
          <a:p>
            <a:pPr lvl="3"/>
            <a:r>
              <a:t>Textebene 4</a:t>
            </a:r>
          </a:p>
          <a:p>
            <a:pPr lvl="4"/>
            <a:r>
              <a:t>Textebene 5</a:t>
            </a:r>
          </a:p>
        </p:txBody>
      </p:sp>
    </p:spTree>
    <p:extLst>
      <p:ext uri="{BB962C8B-B14F-4D97-AF65-F5344CB8AC3E}">
        <p14:creationId xmlns:p14="http://schemas.microsoft.com/office/powerpoint/2010/main" val="41557219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transition spd="med"/>
  <p:txStyles>
    <p:titleStyle>
      <a:lvl1pPr marL="0" marR="0" indent="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1pPr>
      <a:lvl2pPr marL="0" marR="0" indent="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2pPr>
      <a:lvl3pPr marL="0" marR="0" indent="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3pPr>
      <a:lvl4pPr marL="0" marR="0" indent="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4pPr>
      <a:lvl5pPr marL="0" marR="0" indent="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5pPr>
      <a:lvl6pPr marL="0" marR="0" indent="45720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6pPr>
      <a:lvl7pPr marL="0" marR="0" indent="91440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7pPr>
      <a:lvl8pPr marL="0" marR="0" indent="137160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8pPr>
      <a:lvl9pPr marL="0" marR="0" indent="1828800" algn="l" defTabSz="914400" rtl="0" latinLnBrk="0">
        <a:lnSpc>
          <a:spcPct val="100000"/>
        </a:lnSpc>
        <a:spcBef>
          <a:spcPts val="0"/>
        </a:spcBef>
        <a:spcAft>
          <a:spcPts val="0"/>
        </a:spcAft>
        <a:buClrTx/>
        <a:buSzTx/>
        <a:buFontTx/>
        <a:buNone/>
        <a:tabLst/>
        <a:defRPr sz="2800" b="0" i="0" u="none" strike="noStrike" cap="none" spc="0" baseline="0">
          <a:ln>
            <a:noFill/>
          </a:ln>
          <a:solidFill>
            <a:srgbClr val="00449E"/>
          </a:solidFill>
          <a:uFillTx/>
          <a:latin typeface="Verdana"/>
          <a:ea typeface="Verdana"/>
          <a:cs typeface="Verdana"/>
          <a:sym typeface="Verdana"/>
        </a:defRPr>
      </a:lvl9pPr>
    </p:titleStyle>
    <p:bodyStyle>
      <a:lvl1pPr marL="342900" marR="0" indent="-342900" algn="l" defTabSz="914400" rtl="0" latinLnBrk="0">
        <a:lnSpc>
          <a:spcPct val="100000"/>
        </a:lnSpc>
        <a:spcBef>
          <a:spcPts val="500"/>
        </a:spcBef>
        <a:spcAft>
          <a:spcPts val="0"/>
        </a:spcAft>
        <a:buClrTx/>
        <a:buSzTx/>
        <a:buFontTx/>
        <a:buNone/>
        <a:tabLst/>
        <a:defRPr sz="2400" b="0" i="0" u="none" strike="noStrike" cap="none" spc="0" baseline="0">
          <a:ln>
            <a:noFill/>
          </a:ln>
          <a:solidFill>
            <a:srgbClr val="00449E"/>
          </a:solidFill>
          <a:uFillTx/>
          <a:latin typeface="Verdana"/>
          <a:ea typeface="Verdana"/>
          <a:cs typeface="Verdana"/>
          <a:sym typeface="Verdana"/>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2pPr>
      <a:lvl3pPr marL="1188719" marR="0" indent="-274319"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3pPr>
      <a:lvl4pPr marL="1676400" marR="0" indent="-30480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4pPr>
      <a:lvl5pPr marL="2171700" marR="0" indent="-34290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5pPr>
      <a:lvl6pPr marL="2560320" marR="0" indent="-27432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6pPr>
      <a:lvl7pPr marL="3017520" marR="0" indent="-27432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7pPr>
      <a:lvl8pPr marL="3474720" marR="0" indent="-27432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8pPr>
      <a:lvl9pPr marL="3931920" marR="0" indent="-274320" algn="l" defTabSz="914400" rtl="0" latinLnBrk="0">
        <a:lnSpc>
          <a:spcPct val="100000"/>
        </a:lnSpc>
        <a:spcBef>
          <a:spcPts val="500"/>
        </a:spcBef>
        <a:spcAft>
          <a:spcPts val="0"/>
        </a:spcAft>
        <a:buClrTx/>
        <a:buSzPct val="100000"/>
        <a:buFontTx/>
        <a:buChar char="•"/>
        <a:tabLst/>
        <a:defRPr sz="2400" b="0" i="0" u="none" strike="noStrike" cap="none" spc="0" baseline="0">
          <a:ln>
            <a:noFill/>
          </a:ln>
          <a:solidFill>
            <a:srgbClr val="00449E"/>
          </a:solidFill>
          <a:uFillTx/>
          <a:latin typeface="Verdana"/>
          <a:ea typeface="Verdana"/>
          <a:cs typeface="Verdana"/>
          <a:sym typeface="Verdana"/>
        </a:defRPr>
      </a:lvl9pPr>
    </p:bodyStyle>
    <p:otherStyle>
      <a:lvl1pPr marL="0" marR="0" indent="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1pPr>
      <a:lvl2pPr marL="0" marR="0" indent="457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2pPr>
      <a:lvl3pPr marL="0" marR="0" indent="914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3pPr>
      <a:lvl4pPr marL="0" marR="0" indent="1371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4pPr>
      <a:lvl5pPr marL="0" marR="0" indent="18288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5pPr>
      <a:lvl6pPr marL="0" marR="0" indent="22860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6pPr>
      <a:lvl7pPr marL="0" marR="0" indent="2743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7pPr>
      <a:lvl8pPr marL="0" marR="0" indent="3200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8pPr>
      <a:lvl9pPr marL="0" marR="0" indent="3657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Vedan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6.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18" Type="http://schemas.openxmlformats.org/officeDocument/2006/relationships/image" Target="../media/image75.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70.png"/><Relationship Id="rId17" Type="http://schemas.openxmlformats.org/officeDocument/2006/relationships/image" Target="../media/image74.png"/><Relationship Id="rId2" Type="http://schemas.openxmlformats.org/officeDocument/2006/relationships/image" Target="../media/image62.png"/><Relationship Id="rId16" Type="http://schemas.openxmlformats.org/officeDocument/2006/relationships/image" Target="../media/image25.png"/><Relationship Id="rId20"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65.png"/><Relationship Id="rId11" Type="http://schemas.openxmlformats.org/officeDocument/2006/relationships/image" Target="../media/image69.png"/><Relationship Id="rId5" Type="http://schemas.openxmlformats.org/officeDocument/2006/relationships/image" Target="../media/image64.png"/><Relationship Id="rId15" Type="http://schemas.openxmlformats.org/officeDocument/2006/relationships/image" Target="../media/image73.png"/><Relationship Id="rId10" Type="http://schemas.openxmlformats.org/officeDocument/2006/relationships/image" Target="../media/image68.png"/><Relationship Id="rId19" Type="http://schemas.openxmlformats.org/officeDocument/2006/relationships/image" Target="../media/image76.png"/><Relationship Id="rId4" Type="http://schemas.openxmlformats.org/officeDocument/2006/relationships/image" Target="../media/image63.png"/><Relationship Id="rId9" Type="http://schemas.openxmlformats.org/officeDocument/2006/relationships/image" Target="../media/image67.png"/><Relationship Id="rId14" Type="http://schemas.openxmlformats.org/officeDocument/2006/relationships/image" Target="../media/image72.png"/></Relationships>
</file>

<file path=ppt/slides/_rels/slide1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hyperlink" Target="mailto:bernhard.thies@vde.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jpe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 Id="rId4" Type="http://schemas.openxmlformats.org/officeDocument/2006/relationships/image" Target="../media/image46.png"/></Relationships>
</file>

<file path=ppt/slides/_rels/slide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3.xml"/><Relationship Id="rId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ctrTitle"/>
          </p:nvPr>
        </p:nvSpPr>
        <p:spPr>
          <a:xfrm>
            <a:off x="755576" y="548680"/>
            <a:ext cx="7488003" cy="2545538"/>
          </a:xfrm>
          <a:prstGeom prst="rect">
            <a:avLst/>
          </a:prstGeom>
        </p:spPr>
        <p:txBody>
          <a:bodyPr>
            <a:normAutofit fontScale="90000"/>
          </a:bodyPr>
          <a:lstStyle/>
          <a:p>
            <a:pPr marL="9525" algn="ctr"/>
            <a:r>
              <a:rPr lang="de-DE" sz="2800" b="1" dirty="0" smtClean="0">
                <a:ea typeface="Times New Roman"/>
              </a:rPr>
              <a:t>Baku 30. May 2017</a:t>
            </a:r>
            <a:br>
              <a:rPr lang="de-DE" sz="2800" b="1" dirty="0" smtClean="0">
                <a:ea typeface="Times New Roman"/>
              </a:rPr>
            </a:br>
            <a:r>
              <a:rPr lang="de-DE" sz="2800" b="1" dirty="0" smtClean="0">
                <a:ea typeface="Times New Roman"/>
              </a:rPr>
              <a:t/>
            </a:r>
            <a:br>
              <a:rPr lang="de-DE" sz="2800" b="1" dirty="0" smtClean="0">
                <a:ea typeface="Times New Roman"/>
              </a:rPr>
            </a:br>
            <a:r>
              <a:rPr lang="de-DE" sz="2800" b="1" dirty="0" smtClean="0">
                <a:ea typeface="Times New Roman"/>
              </a:rPr>
              <a:t>EASC International </a:t>
            </a:r>
            <a:r>
              <a:rPr lang="de-DE" sz="2800" b="1" dirty="0">
                <a:ea typeface="Times New Roman"/>
              </a:rPr>
              <a:t>Conference</a:t>
            </a:r>
            <a:r>
              <a:rPr lang="de-DE" sz="2800" dirty="0">
                <a:latin typeface="Times New Roman"/>
                <a:ea typeface="Times New Roman"/>
              </a:rPr>
              <a:t/>
            </a:r>
            <a:br>
              <a:rPr lang="de-DE" sz="2800" dirty="0">
                <a:latin typeface="Times New Roman"/>
                <a:ea typeface="Times New Roman"/>
              </a:rPr>
            </a:br>
            <a:r>
              <a:rPr lang="de-DE" sz="2800" b="1" dirty="0">
                <a:ea typeface="Times New Roman"/>
              </a:rPr>
              <a:t>"25 </a:t>
            </a:r>
            <a:r>
              <a:rPr lang="de-DE" sz="2800" b="1" dirty="0" err="1">
                <a:ea typeface="Times New Roman"/>
              </a:rPr>
              <a:t>years</a:t>
            </a:r>
            <a:r>
              <a:rPr lang="de-DE" sz="2800" b="1" dirty="0">
                <a:ea typeface="Times New Roman"/>
              </a:rPr>
              <a:t> </a:t>
            </a:r>
            <a:r>
              <a:rPr lang="de-DE" sz="2800" b="1" dirty="0" err="1">
                <a:ea typeface="Times New Roman"/>
              </a:rPr>
              <a:t>of</a:t>
            </a:r>
            <a:r>
              <a:rPr lang="de-DE" sz="2800" b="1" dirty="0">
                <a:ea typeface="Times New Roman"/>
              </a:rPr>
              <a:t> </a:t>
            </a:r>
            <a:r>
              <a:rPr lang="de-DE" sz="2800" b="1" dirty="0" err="1">
                <a:ea typeface="Times New Roman"/>
              </a:rPr>
              <a:t>the</a:t>
            </a:r>
            <a:r>
              <a:rPr lang="de-DE" sz="2800" b="1" dirty="0">
                <a:ea typeface="Times New Roman"/>
              </a:rPr>
              <a:t> </a:t>
            </a:r>
            <a:r>
              <a:rPr lang="de-DE" sz="2800" b="1" dirty="0" err="1">
                <a:ea typeface="Times New Roman"/>
              </a:rPr>
              <a:t>Interstate</a:t>
            </a:r>
            <a:r>
              <a:rPr lang="de-DE" sz="2800" b="1" dirty="0">
                <a:ea typeface="Times New Roman"/>
              </a:rPr>
              <a:t> Council </a:t>
            </a:r>
            <a:r>
              <a:rPr lang="de-DE" sz="2800" b="1" dirty="0" err="1">
                <a:ea typeface="Times New Roman"/>
              </a:rPr>
              <a:t>for</a:t>
            </a:r>
            <a:r>
              <a:rPr lang="de-DE" sz="2800" b="1" dirty="0">
                <a:ea typeface="Times New Roman"/>
              </a:rPr>
              <a:t> </a:t>
            </a:r>
            <a:r>
              <a:rPr lang="de-DE" sz="2800" b="1" dirty="0" err="1">
                <a:ea typeface="Times New Roman"/>
              </a:rPr>
              <a:t>Standardization</a:t>
            </a:r>
            <a:r>
              <a:rPr lang="de-DE" sz="2800" b="1" dirty="0">
                <a:ea typeface="Times New Roman"/>
              </a:rPr>
              <a:t>, </a:t>
            </a:r>
            <a:r>
              <a:rPr lang="de-DE" sz="2800" b="1" dirty="0" err="1">
                <a:ea typeface="Times New Roman"/>
              </a:rPr>
              <a:t>Metrology</a:t>
            </a:r>
            <a:r>
              <a:rPr lang="de-DE" sz="2800" b="1" dirty="0">
                <a:ea typeface="Times New Roman"/>
              </a:rPr>
              <a:t> </a:t>
            </a:r>
            <a:r>
              <a:rPr lang="de-DE" sz="2800" b="1" dirty="0" err="1">
                <a:ea typeface="Times New Roman"/>
              </a:rPr>
              <a:t>and</a:t>
            </a:r>
            <a:r>
              <a:rPr lang="de-DE" sz="2800" b="1" dirty="0">
                <a:ea typeface="Times New Roman"/>
              </a:rPr>
              <a:t> </a:t>
            </a:r>
            <a:r>
              <a:rPr lang="de-DE" sz="2800" b="1" dirty="0" err="1">
                <a:ea typeface="Times New Roman"/>
              </a:rPr>
              <a:t>Certification</a:t>
            </a:r>
            <a:r>
              <a:rPr lang="de-DE" sz="2800" b="1" dirty="0">
                <a:ea typeface="Times New Roman"/>
              </a:rPr>
              <a:t>: </a:t>
            </a:r>
            <a:r>
              <a:rPr lang="de-DE" sz="2800" dirty="0">
                <a:latin typeface="Times New Roman"/>
                <a:ea typeface="Times New Roman"/>
              </a:rPr>
              <a:t/>
            </a:r>
            <a:br>
              <a:rPr lang="de-DE" sz="2800" dirty="0">
                <a:latin typeface="Times New Roman"/>
                <a:ea typeface="Times New Roman"/>
              </a:rPr>
            </a:br>
            <a:r>
              <a:rPr lang="de-DE" sz="2800" b="1" dirty="0" err="1">
                <a:ea typeface="Times New Roman"/>
              </a:rPr>
              <a:t>results</a:t>
            </a:r>
            <a:r>
              <a:rPr lang="de-DE" sz="2800" b="1" dirty="0">
                <a:ea typeface="Times New Roman"/>
              </a:rPr>
              <a:t> </a:t>
            </a:r>
            <a:r>
              <a:rPr lang="de-DE" sz="2800" b="1" dirty="0" err="1">
                <a:ea typeface="Times New Roman"/>
              </a:rPr>
              <a:t>and</a:t>
            </a:r>
            <a:r>
              <a:rPr lang="de-DE" sz="2800" b="1" dirty="0">
                <a:ea typeface="Times New Roman"/>
              </a:rPr>
              <a:t> </a:t>
            </a:r>
            <a:r>
              <a:rPr lang="de-DE" sz="2800" b="1" dirty="0" err="1">
                <a:ea typeface="Times New Roman"/>
              </a:rPr>
              <a:t>prospects</a:t>
            </a:r>
            <a:r>
              <a:rPr lang="de-DE" sz="2800" dirty="0">
                <a:ea typeface="Times New Roman"/>
              </a:rPr>
              <a:t>"</a:t>
            </a:r>
            <a:r>
              <a:rPr lang="de-DE" sz="2800" b="1" dirty="0" smtClean="0"/>
              <a:t/>
            </a:r>
            <a:br>
              <a:rPr lang="de-DE" sz="2800" b="1" dirty="0" smtClean="0"/>
            </a:br>
            <a:r>
              <a:rPr lang="de-DE" sz="3600" b="1" dirty="0"/>
              <a:t/>
            </a:r>
            <a:br>
              <a:rPr lang="de-DE" sz="3600" b="1" dirty="0"/>
            </a:br>
            <a:r>
              <a:rPr lang="de-DE" dirty="0" smtClean="0"/>
              <a:t/>
            </a:r>
            <a:br>
              <a:rPr lang="de-DE" dirty="0" smtClean="0"/>
            </a:br>
            <a:r>
              <a:rPr sz="3600" b="1" dirty="0" smtClean="0"/>
              <a:t>Digital </a:t>
            </a:r>
            <a:r>
              <a:rPr sz="3600" b="1" dirty="0"/>
              <a:t>Transformation Industry 4.0</a:t>
            </a:r>
          </a:p>
        </p:txBody>
      </p:sp>
      <p:sp>
        <p:nvSpPr>
          <p:cNvPr id="135" name="Shape 135"/>
          <p:cNvSpPr>
            <a:spLocks noGrp="1"/>
          </p:cNvSpPr>
          <p:nvPr>
            <p:ph type="subTitle" sz="half" idx="1"/>
          </p:nvPr>
        </p:nvSpPr>
        <p:spPr>
          <a:xfrm>
            <a:off x="467544" y="4149080"/>
            <a:ext cx="7488003" cy="2088233"/>
          </a:xfrm>
          <a:prstGeom prst="rect">
            <a:avLst/>
          </a:prstGeom>
        </p:spPr>
        <p:txBody>
          <a:bodyPr>
            <a:normAutofit fontScale="92500" lnSpcReduction="20000"/>
          </a:bodyPr>
          <a:lstStyle/>
          <a:p>
            <a:pPr>
              <a:lnSpc>
                <a:spcPct val="90000"/>
              </a:lnSpc>
              <a:defRPr sz="1600"/>
            </a:pPr>
            <a:endParaRPr lang="de-DE" dirty="0"/>
          </a:p>
          <a:p>
            <a:pPr>
              <a:lnSpc>
                <a:spcPct val="90000"/>
              </a:lnSpc>
              <a:defRPr sz="1600"/>
            </a:pPr>
            <a:endParaRPr lang="de-DE" dirty="0" smtClean="0"/>
          </a:p>
          <a:p>
            <a:pPr>
              <a:lnSpc>
                <a:spcPct val="90000"/>
              </a:lnSpc>
              <a:defRPr sz="1600"/>
            </a:pPr>
            <a:endParaRPr lang="de-DE" dirty="0"/>
          </a:p>
          <a:p>
            <a:pPr>
              <a:lnSpc>
                <a:spcPct val="90000"/>
              </a:lnSpc>
              <a:defRPr sz="1600"/>
            </a:pPr>
            <a:endParaRPr dirty="0"/>
          </a:p>
          <a:p>
            <a:pPr>
              <a:lnSpc>
                <a:spcPct val="90000"/>
              </a:lnSpc>
              <a:defRPr sz="1600" b="1"/>
            </a:pPr>
            <a:r>
              <a:rPr sz="2200" dirty="0"/>
              <a:t>Dr. Bernhard Thies</a:t>
            </a:r>
          </a:p>
          <a:p>
            <a:pPr>
              <a:lnSpc>
                <a:spcPct val="90000"/>
              </a:lnSpc>
              <a:defRPr sz="1600"/>
            </a:pPr>
            <a:r>
              <a:rPr b="1" dirty="0"/>
              <a:t/>
            </a:r>
            <a:br>
              <a:rPr b="1" dirty="0"/>
            </a:br>
            <a:endParaRPr b="1" dirty="0"/>
          </a:p>
          <a:p>
            <a:pPr>
              <a:lnSpc>
                <a:spcPct val="90000"/>
              </a:lnSpc>
              <a:defRPr sz="1600"/>
            </a:pPr>
            <a:r>
              <a:rPr dirty="0"/>
              <a:t>CENELEC President</a:t>
            </a:r>
          </a:p>
          <a:p>
            <a:pPr>
              <a:lnSpc>
                <a:spcPct val="90000"/>
              </a:lnSpc>
              <a:defRPr sz="1600"/>
            </a:pPr>
            <a:r>
              <a:rPr dirty="0"/>
              <a:t>Digital Transformation Champion in CEN and CENELEC</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5" name="Group 353"/>
          <p:cNvGrpSpPr/>
          <p:nvPr/>
        </p:nvGrpSpPr>
        <p:grpSpPr>
          <a:xfrm>
            <a:off x="-3" y="719997"/>
            <a:ext cx="126005" cy="3417389"/>
            <a:chOff x="-1" y="0"/>
            <a:chExt cx="126003" cy="3417387"/>
          </a:xfrm>
        </p:grpSpPr>
        <p:sp>
          <p:nvSpPr>
            <p:cNvPr id="430" name="Shape 348"/>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31" name="Shape 349"/>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32" name="Shape 350"/>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33" name="Shape 351"/>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34" name="Shape 352"/>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sp>
        <p:nvSpPr>
          <p:cNvPr id="436" name="Shape 354"/>
          <p:cNvSpPr/>
          <p:nvPr/>
        </p:nvSpPr>
        <p:spPr>
          <a:xfrm>
            <a:off x="2844454" y="3502316"/>
            <a:ext cx="4540228" cy="1673269"/>
          </a:xfrm>
          <a:prstGeom prst="rect">
            <a:avLst/>
          </a:prstGeom>
          <a:solidFill>
            <a:schemeClr val="accent1"/>
          </a:solidFill>
          <a:ln w="25400">
            <a:solidFill>
              <a:srgbClr val="004983"/>
            </a:solidFill>
          </a:ln>
        </p:spPr>
        <p:txBody>
          <a:bodyPr lIns="36000" tIns="36000" rIns="36000" bIns="36000" anchor="ctr"/>
          <a:lstStyle/>
          <a:p>
            <a:pPr algn="ctr">
              <a:defRPr>
                <a:solidFill>
                  <a:srgbClr val="FFFFFF"/>
                </a:solidFill>
                <a:latin typeface="Arial"/>
                <a:ea typeface="Arial"/>
                <a:cs typeface="Arial"/>
                <a:sym typeface="Arial"/>
              </a:defRPr>
            </a:pPr>
            <a:endParaRPr/>
          </a:p>
        </p:txBody>
      </p:sp>
      <p:sp>
        <p:nvSpPr>
          <p:cNvPr id="437" name="Shape 355"/>
          <p:cNvSpPr/>
          <p:nvPr/>
        </p:nvSpPr>
        <p:spPr>
          <a:xfrm>
            <a:off x="5616580" y="3664751"/>
            <a:ext cx="1524088" cy="1044616"/>
          </a:xfrm>
          <a:prstGeom prst="rect">
            <a:avLst/>
          </a:prstGeom>
          <a:gradFill>
            <a:gsLst>
              <a:gs pos="0">
                <a:schemeClr val="accent2">
                  <a:hueOff val="313067"/>
                  <a:satOff val="33862"/>
                  <a:lumOff val="22494"/>
                </a:schemeClr>
              </a:gs>
              <a:gs pos="35000">
                <a:srgbClr val="CADFFF"/>
              </a:gs>
              <a:gs pos="100000">
                <a:schemeClr val="accent2">
                  <a:hueOff val="393034"/>
                  <a:satOff val="33862"/>
                  <a:lumOff val="33069"/>
                </a:schemeClr>
              </a:gs>
            </a:gsLst>
            <a:lin ang="16200000"/>
          </a:gradFill>
          <a:ln>
            <a:solidFill>
              <a:srgbClr val="5D9BDD"/>
            </a:solidFill>
          </a:ln>
          <a:effectLst>
            <a:outerShdw blurRad="38100" dist="20000" dir="5400000" rotWithShape="0">
              <a:srgbClr val="000000">
                <a:alpha val="38000"/>
              </a:srgbClr>
            </a:outerShdw>
          </a:effectLst>
        </p:spPr>
        <p:txBody>
          <a:bodyPr lIns="36000" tIns="36000" rIns="36000" bIns="36000" anchor="ctr"/>
          <a:lstStyle/>
          <a:p>
            <a:pPr algn="ctr">
              <a:defRPr sz="2400">
                <a:solidFill>
                  <a:srgbClr val="000000"/>
                </a:solidFill>
                <a:latin typeface="Arial"/>
                <a:ea typeface="Arial"/>
                <a:cs typeface="Arial"/>
                <a:sym typeface="Arial"/>
              </a:defRPr>
            </a:pPr>
            <a:endParaRPr/>
          </a:p>
        </p:txBody>
      </p:sp>
      <p:sp>
        <p:nvSpPr>
          <p:cNvPr id="438" name="Shape 356"/>
          <p:cNvSpPr/>
          <p:nvPr/>
        </p:nvSpPr>
        <p:spPr>
          <a:xfrm>
            <a:off x="5548422" y="3570244"/>
            <a:ext cx="1660403" cy="1490406"/>
          </a:xfrm>
          <a:prstGeom prst="rect">
            <a:avLst/>
          </a:prstGeom>
          <a:gradFill>
            <a:gsLst>
              <a:gs pos="0">
                <a:schemeClr val="accent5">
                  <a:hueOff val="-269248"/>
                  <a:satOff val="37165"/>
                  <a:lumOff val="30196"/>
                </a:schemeClr>
              </a:gs>
              <a:gs pos="35000">
                <a:srgbClr val="C5F3DA"/>
              </a:gs>
              <a:gs pos="100000">
                <a:schemeClr val="accent5">
                  <a:hueOff val="-315927"/>
                  <a:satOff val="41079"/>
                  <a:lumOff val="44312"/>
                </a:schemeClr>
              </a:gs>
            </a:gsLst>
            <a:lin ang="16200000"/>
          </a:gradFill>
          <a:ln>
            <a:solidFill>
              <a:srgbClr val="55A681"/>
            </a:solidFill>
          </a:ln>
          <a:effectLst>
            <a:outerShdw blurRad="38100" dist="20000" dir="5400000" rotWithShape="0">
              <a:srgbClr val="000000">
                <a:alpha val="38000"/>
              </a:srgbClr>
            </a:outerShdw>
          </a:effectLst>
        </p:spPr>
        <p:txBody>
          <a:bodyPr lIns="36000" tIns="36000" rIns="36000" bIns="36000" anchor="ctr"/>
          <a:lstStyle/>
          <a:p>
            <a:pPr algn="ctr">
              <a:defRPr sz="2400">
                <a:solidFill>
                  <a:srgbClr val="000000"/>
                </a:solidFill>
                <a:latin typeface="Arial"/>
                <a:ea typeface="Arial"/>
                <a:cs typeface="Arial"/>
                <a:sym typeface="Arial"/>
              </a:defRPr>
            </a:pPr>
            <a:endParaRPr/>
          </a:p>
        </p:txBody>
      </p:sp>
      <p:sp>
        <p:nvSpPr>
          <p:cNvPr id="439" name="Shape 357"/>
          <p:cNvSpPr/>
          <p:nvPr/>
        </p:nvSpPr>
        <p:spPr>
          <a:xfrm>
            <a:off x="1059258" y="3502316"/>
            <a:ext cx="1458288" cy="15898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gradFill>
            <a:gsLst>
              <a:gs pos="0">
                <a:schemeClr val="accent1">
                  <a:hueOff val="934444"/>
                  <a:lumOff val="44592"/>
                </a:schemeClr>
              </a:gs>
              <a:gs pos="35000">
                <a:srgbClr val="B7CBFF"/>
              </a:gs>
              <a:gs pos="100000">
                <a:schemeClr val="accent1">
                  <a:hueOff val="996577"/>
                  <a:lumOff val="59278"/>
                </a:schemeClr>
              </a:gs>
            </a:gsLst>
            <a:lin ang="16200000"/>
          </a:gradFill>
          <a:ln>
            <a:solidFill>
              <a:srgbClr val="0062B0"/>
            </a:solidFill>
          </a:ln>
          <a:effectLst>
            <a:outerShdw blurRad="38100" dist="20000" dir="5400000" rotWithShape="0">
              <a:srgbClr val="000000">
                <a:alpha val="38000"/>
              </a:srgbClr>
            </a:outerShdw>
          </a:effectLst>
        </p:spPr>
        <p:txBody>
          <a:bodyPr lIns="36000" tIns="36000" rIns="36000" bIns="36000" anchor="ctr"/>
          <a:lstStyle/>
          <a:p>
            <a:pPr algn="ctr">
              <a:defRPr sz="2400">
                <a:solidFill>
                  <a:srgbClr val="000000"/>
                </a:solidFill>
                <a:latin typeface="Arial"/>
                <a:ea typeface="Arial"/>
                <a:cs typeface="Arial"/>
                <a:sym typeface="Arial"/>
              </a:defRPr>
            </a:pPr>
            <a:endParaRPr/>
          </a:p>
        </p:txBody>
      </p:sp>
      <p:grpSp>
        <p:nvGrpSpPr>
          <p:cNvPr id="442" name="Group 360"/>
          <p:cNvGrpSpPr/>
          <p:nvPr/>
        </p:nvGrpSpPr>
        <p:grpSpPr>
          <a:xfrm>
            <a:off x="5620430" y="3498431"/>
            <a:ext cx="1417658" cy="608400"/>
            <a:chOff x="0" y="0"/>
            <a:chExt cx="1417656" cy="608398"/>
          </a:xfrm>
        </p:grpSpPr>
        <p:sp>
          <p:nvSpPr>
            <p:cNvPr id="440" name="Shape 358"/>
            <p:cNvSpPr/>
            <p:nvPr/>
          </p:nvSpPr>
          <p:spPr>
            <a:xfrm>
              <a:off x="0" y="150606"/>
              <a:ext cx="1417657" cy="307189"/>
            </a:xfrm>
            <a:prstGeom prst="rect">
              <a:avLst/>
            </a:prstGeom>
            <a:noFill/>
            <a:ln w="19050" cap="flat">
              <a:solidFill>
                <a:srgbClr val="808080"/>
              </a:solidFill>
              <a:prstDash val="solid"/>
              <a:round/>
            </a:ln>
            <a:effectLst/>
          </p:spPr>
          <p:txBody>
            <a:bodyPr wrap="square" lIns="36000" tIns="36000" rIns="36000" bIns="36000" numCol="1" anchor="ctr">
              <a:noAutofit/>
            </a:bodyPr>
            <a:lstStyle/>
            <a:p>
              <a:pPr algn="ctr">
                <a:defRPr sz="900">
                  <a:solidFill>
                    <a:srgbClr val="000000"/>
                  </a:solidFill>
                  <a:latin typeface="Arial"/>
                  <a:ea typeface="Arial"/>
                  <a:cs typeface="Arial"/>
                  <a:sym typeface="Arial"/>
                </a:defRPr>
              </a:pPr>
              <a:endParaRPr/>
            </a:p>
          </p:txBody>
        </p:sp>
        <p:sp>
          <p:nvSpPr>
            <p:cNvPr id="441" name="Shape 359"/>
            <p:cNvSpPr/>
            <p:nvPr/>
          </p:nvSpPr>
          <p:spPr>
            <a:xfrm>
              <a:off x="0" y="-1"/>
              <a:ext cx="1417657" cy="6084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1000">
                  <a:solidFill>
                    <a:srgbClr val="000000"/>
                  </a:solidFill>
                  <a:latin typeface="Arial"/>
                  <a:ea typeface="Arial"/>
                  <a:cs typeface="Arial"/>
                  <a:sym typeface="Arial"/>
                </a:defRPr>
              </a:pPr>
              <a:r>
                <a:t/>
              </a:r>
              <a:br/>
              <a:r>
                <a:rPr sz="900"/>
                <a:t>DKE,</a:t>
              </a:r>
            </a:p>
            <a:p>
              <a:pPr algn="ctr">
                <a:defRPr sz="900">
                  <a:solidFill>
                    <a:srgbClr val="000000"/>
                  </a:solidFill>
                  <a:latin typeface="Arial"/>
                  <a:ea typeface="Arial"/>
                  <a:cs typeface="Arial"/>
                  <a:sym typeface="Arial"/>
                </a:defRPr>
              </a:pPr>
              <a:r>
                <a:t>DIN/NAM</a:t>
              </a:r>
              <a:br/>
              <a:endParaRPr/>
            </a:p>
          </p:txBody>
        </p:sp>
      </p:grpSp>
      <p:grpSp>
        <p:nvGrpSpPr>
          <p:cNvPr id="445" name="Group 363"/>
          <p:cNvGrpSpPr/>
          <p:nvPr/>
        </p:nvGrpSpPr>
        <p:grpSpPr>
          <a:xfrm>
            <a:off x="5635125" y="4339665"/>
            <a:ext cx="1402963" cy="232796"/>
            <a:chOff x="0" y="0"/>
            <a:chExt cx="1402961" cy="232794"/>
          </a:xfrm>
        </p:grpSpPr>
        <p:sp>
          <p:nvSpPr>
            <p:cNvPr id="443" name="Shape 361"/>
            <p:cNvSpPr/>
            <p:nvPr/>
          </p:nvSpPr>
          <p:spPr>
            <a:xfrm>
              <a:off x="-1" y="-1"/>
              <a:ext cx="1402962" cy="232796"/>
            </a:xfrm>
            <a:prstGeom prst="rect">
              <a:avLst/>
            </a:prstGeom>
            <a:noFill/>
            <a:ln w="19050" cap="flat">
              <a:solidFill>
                <a:srgbClr val="808080"/>
              </a:solidFill>
              <a:prstDash val="solid"/>
              <a:round/>
            </a:ln>
            <a:effectLst/>
          </p:spPr>
          <p:txBody>
            <a:bodyPr wrap="square" lIns="36000" tIns="36000" rIns="36000" bIns="36000" numCol="1" anchor="ctr">
              <a:noAutofit/>
            </a:bodyPr>
            <a:lstStyle/>
            <a:p>
              <a:pPr algn="ctr">
                <a:defRPr sz="900">
                  <a:solidFill>
                    <a:srgbClr val="000000"/>
                  </a:solidFill>
                  <a:latin typeface="Arial"/>
                  <a:ea typeface="Arial"/>
                  <a:cs typeface="Arial"/>
                  <a:sym typeface="Arial"/>
                </a:defRPr>
              </a:pPr>
              <a:endParaRPr/>
            </a:p>
          </p:txBody>
        </p:sp>
        <p:sp>
          <p:nvSpPr>
            <p:cNvPr id="444" name="Shape 362"/>
            <p:cNvSpPr/>
            <p:nvPr/>
          </p:nvSpPr>
          <p:spPr>
            <a:xfrm>
              <a:off x="-1" y="9046"/>
              <a:ext cx="1402962" cy="214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900">
                  <a:solidFill>
                    <a:srgbClr val="000000"/>
                  </a:solidFill>
                  <a:latin typeface="Arial"/>
                  <a:ea typeface="Arial"/>
                  <a:cs typeface="Arial"/>
                  <a:sym typeface="Arial"/>
                </a:defRPr>
              </a:lvl1pPr>
            </a:lstStyle>
            <a:p>
              <a:r>
                <a:t>IEC, ISO</a:t>
              </a:r>
            </a:p>
          </p:txBody>
        </p:sp>
      </p:grpSp>
      <p:sp>
        <p:nvSpPr>
          <p:cNvPr id="446" name="Shape 364"/>
          <p:cNvSpPr/>
          <p:nvPr/>
        </p:nvSpPr>
        <p:spPr>
          <a:xfrm>
            <a:off x="1067644" y="3970606"/>
            <a:ext cx="1458288" cy="4420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200">
                <a:solidFill>
                  <a:srgbClr val="004496"/>
                </a:solidFill>
                <a:latin typeface="Arial"/>
                <a:ea typeface="Arial"/>
                <a:cs typeface="Arial"/>
                <a:sym typeface="Arial"/>
              </a:defRPr>
            </a:pPr>
            <a:r>
              <a:t>Standardization</a:t>
            </a:r>
          </a:p>
          <a:p>
            <a:pPr algn="ctr">
              <a:defRPr sz="1200">
                <a:solidFill>
                  <a:srgbClr val="004496"/>
                </a:solidFill>
                <a:latin typeface="Arial"/>
                <a:ea typeface="Arial"/>
                <a:cs typeface="Arial"/>
                <a:sym typeface="Arial"/>
              </a:defRPr>
            </a:pPr>
            <a:r>
              <a:t>Implementation</a:t>
            </a:r>
          </a:p>
        </p:txBody>
      </p:sp>
      <p:grpSp>
        <p:nvGrpSpPr>
          <p:cNvPr id="449" name="Group 367"/>
          <p:cNvGrpSpPr/>
          <p:nvPr/>
        </p:nvGrpSpPr>
        <p:grpSpPr>
          <a:xfrm>
            <a:off x="5627777" y="3977363"/>
            <a:ext cx="1402961" cy="341699"/>
            <a:chOff x="0" y="0"/>
            <a:chExt cx="1402960" cy="341698"/>
          </a:xfrm>
        </p:grpSpPr>
        <p:sp>
          <p:nvSpPr>
            <p:cNvPr id="447" name="Shape 365"/>
            <p:cNvSpPr/>
            <p:nvPr/>
          </p:nvSpPr>
          <p:spPr>
            <a:xfrm>
              <a:off x="0" y="31765"/>
              <a:ext cx="1402961" cy="278171"/>
            </a:xfrm>
            <a:prstGeom prst="rect">
              <a:avLst/>
            </a:prstGeom>
            <a:noFill/>
            <a:ln w="19050" cap="flat">
              <a:solidFill>
                <a:srgbClr val="808080"/>
              </a:solidFill>
              <a:prstDash val="solid"/>
              <a:round/>
            </a:ln>
            <a:effectLst/>
          </p:spPr>
          <p:txBody>
            <a:bodyPr wrap="square" lIns="36000" tIns="36000" rIns="36000" bIns="36000" numCol="1" anchor="ctr">
              <a:noAutofit/>
            </a:bodyPr>
            <a:lstStyle/>
            <a:p>
              <a:pPr algn="ctr">
                <a:defRPr sz="900">
                  <a:solidFill>
                    <a:srgbClr val="000000"/>
                  </a:solidFill>
                  <a:latin typeface="Arial"/>
                  <a:ea typeface="Arial"/>
                  <a:cs typeface="Arial"/>
                  <a:sym typeface="Arial"/>
                </a:defRPr>
              </a:pPr>
              <a:endParaRPr/>
            </a:p>
          </p:txBody>
        </p:sp>
        <p:sp>
          <p:nvSpPr>
            <p:cNvPr id="448" name="Shape 366"/>
            <p:cNvSpPr/>
            <p:nvPr/>
          </p:nvSpPr>
          <p:spPr>
            <a:xfrm>
              <a:off x="0" y="0"/>
              <a:ext cx="1402961" cy="341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900">
                  <a:solidFill>
                    <a:srgbClr val="000000"/>
                  </a:solidFill>
                  <a:latin typeface="Arial"/>
                  <a:ea typeface="Arial"/>
                  <a:cs typeface="Arial"/>
                  <a:sym typeface="Arial"/>
                </a:defRPr>
              </a:pPr>
              <a:r>
                <a:t>ETSI</a:t>
              </a:r>
            </a:p>
            <a:p>
              <a:pPr algn="ctr">
                <a:defRPr sz="900">
                  <a:solidFill>
                    <a:srgbClr val="000000"/>
                  </a:solidFill>
                  <a:latin typeface="Arial"/>
                  <a:ea typeface="Arial"/>
                  <a:cs typeface="Arial"/>
                  <a:sym typeface="Arial"/>
                </a:defRPr>
              </a:pPr>
              <a:r>
                <a:t>CEN/CENELEC</a:t>
              </a:r>
            </a:p>
          </p:txBody>
        </p:sp>
      </p:grpSp>
      <p:sp>
        <p:nvSpPr>
          <p:cNvPr id="450" name="Shape 368"/>
          <p:cNvSpPr/>
          <p:nvPr/>
        </p:nvSpPr>
        <p:spPr>
          <a:xfrm>
            <a:off x="4455669" y="4115017"/>
            <a:ext cx="127344" cy="2"/>
          </a:xfrm>
          <a:prstGeom prst="line">
            <a:avLst/>
          </a:prstGeom>
          <a:ln w="3175">
            <a:solidFill>
              <a:srgbClr val="4D4D4D"/>
            </a:solidFill>
            <a:tailEnd type="triangle"/>
          </a:ln>
        </p:spPr>
        <p:txBody>
          <a:bodyPr lIns="45718" tIns="45718" rIns="45718" bIns="45718"/>
          <a:lstStyle/>
          <a:p>
            <a:endParaRPr/>
          </a:p>
        </p:txBody>
      </p:sp>
      <p:sp>
        <p:nvSpPr>
          <p:cNvPr id="451" name="Shape 369"/>
          <p:cNvSpPr/>
          <p:nvPr/>
        </p:nvSpPr>
        <p:spPr>
          <a:xfrm>
            <a:off x="5518191" y="4597431"/>
            <a:ext cx="1747537" cy="46869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900">
                <a:solidFill>
                  <a:srgbClr val="000000"/>
                </a:solidFill>
                <a:latin typeface="Arial"/>
                <a:ea typeface="Arial"/>
                <a:cs typeface="Arial"/>
                <a:sym typeface="Arial"/>
              </a:defRPr>
            </a:pPr>
            <a:r>
              <a:t>int. Standardization Organizations</a:t>
            </a:r>
          </a:p>
          <a:p>
            <a:pPr algn="ctr">
              <a:defRPr sz="900">
                <a:solidFill>
                  <a:srgbClr val="000000"/>
                </a:solidFill>
                <a:latin typeface="Arial"/>
                <a:ea typeface="Arial"/>
                <a:cs typeface="Arial"/>
                <a:sym typeface="Arial"/>
              </a:defRPr>
            </a:pPr>
            <a:r>
              <a:t>(with mandate)</a:t>
            </a:r>
          </a:p>
        </p:txBody>
      </p:sp>
      <p:sp>
        <p:nvSpPr>
          <p:cNvPr id="452" name="Shape 370"/>
          <p:cNvSpPr/>
          <p:nvPr/>
        </p:nvSpPr>
        <p:spPr>
          <a:xfrm>
            <a:off x="4583012" y="3931365"/>
            <a:ext cx="823117" cy="407587"/>
          </a:xfrm>
          <a:prstGeom prst="ellipse">
            <a:avLst/>
          </a:prstGeom>
          <a:ln w="19050">
            <a:solidFill>
              <a:srgbClr val="FFFFFF"/>
            </a:solidFill>
          </a:ln>
        </p:spPr>
        <p:txBody>
          <a:bodyPr lIns="36000" tIns="36000" rIns="36000" bIns="36000" anchor="ctr"/>
          <a:lstStyle/>
          <a:p>
            <a:pPr algn="ctr">
              <a:defRPr sz="2400">
                <a:solidFill>
                  <a:srgbClr val="000000"/>
                </a:solidFill>
                <a:latin typeface="Arial"/>
                <a:ea typeface="Arial"/>
                <a:cs typeface="Arial"/>
                <a:sym typeface="Arial"/>
              </a:defRPr>
            </a:pPr>
            <a:endParaRPr/>
          </a:p>
        </p:txBody>
      </p:sp>
      <p:sp>
        <p:nvSpPr>
          <p:cNvPr id="453" name="Shape 371"/>
          <p:cNvSpPr/>
          <p:nvPr/>
        </p:nvSpPr>
        <p:spPr>
          <a:xfrm>
            <a:off x="4440044" y="3964340"/>
            <a:ext cx="1109051" cy="31671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800">
                <a:solidFill>
                  <a:srgbClr val="000000"/>
                </a:solidFill>
                <a:latin typeface="Arial"/>
                <a:ea typeface="Arial"/>
                <a:cs typeface="Arial"/>
                <a:sym typeface="Arial"/>
              </a:defRPr>
            </a:pPr>
            <a:r>
              <a:t>Proposal for </a:t>
            </a:r>
          </a:p>
          <a:p>
            <a:pPr algn="ctr">
              <a:defRPr sz="800">
                <a:solidFill>
                  <a:srgbClr val="000000"/>
                </a:solidFill>
                <a:latin typeface="Arial"/>
                <a:ea typeface="Arial"/>
                <a:cs typeface="Arial"/>
                <a:sym typeface="Arial"/>
              </a:defRPr>
            </a:pPr>
            <a:r>
              <a:t>int. Standards</a:t>
            </a:r>
          </a:p>
        </p:txBody>
      </p:sp>
      <p:sp>
        <p:nvSpPr>
          <p:cNvPr id="454" name="Shape 372"/>
          <p:cNvSpPr/>
          <p:nvPr/>
        </p:nvSpPr>
        <p:spPr>
          <a:xfrm>
            <a:off x="5438059" y="4148212"/>
            <a:ext cx="110363" cy="2"/>
          </a:xfrm>
          <a:prstGeom prst="line">
            <a:avLst/>
          </a:prstGeom>
          <a:ln w="3175">
            <a:solidFill>
              <a:srgbClr val="4D4D4D"/>
            </a:solidFill>
            <a:tailEnd type="triangle"/>
          </a:ln>
        </p:spPr>
        <p:txBody>
          <a:bodyPr lIns="45718" tIns="45718" rIns="45718" bIns="45718"/>
          <a:lstStyle/>
          <a:p>
            <a:endParaRPr/>
          </a:p>
        </p:txBody>
      </p:sp>
      <p:sp>
        <p:nvSpPr>
          <p:cNvPr id="455" name="Shape 373"/>
          <p:cNvSpPr/>
          <p:nvPr/>
        </p:nvSpPr>
        <p:spPr>
          <a:xfrm>
            <a:off x="5576060" y="5255507"/>
            <a:ext cx="1728195" cy="328473"/>
          </a:xfrm>
          <a:prstGeom prst="ellipse">
            <a:avLst/>
          </a:prstGeom>
          <a:ln w="19050">
            <a:solidFill>
              <a:srgbClr val="427E63"/>
            </a:solidFill>
          </a:ln>
        </p:spPr>
        <p:txBody>
          <a:bodyPr lIns="36000" tIns="36000" rIns="36000" bIns="36000" anchor="ctr"/>
          <a:lstStyle/>
          <a:p>
            <a:pPr algn="ctr">
              <a:defRPr sz="2400">
                <a:solidFill>
                  <a:srgbClr val="000000"/>
                </a:solidFill>
                <a:latin typeface="Arial"/>
                <a:ea typeface="Arial"/>
                <a:cs typeface="Arial"/>
                <a:sym typeface="Arial"/>
              </a:defRPr>
            </a:pPr>
            <a:endParaRPr/>
          </a:p>
        </p:txBody>
      </p:sp>
      <p:sp>
        <p:nvSpPr>
          <p:cNvPr id="456" name="Shape 374"/>
          <p:cNvSpPr/>
          <p:nvPr/>
        </p:nvSpPr>
        <p:spPr>
          <a:xfrm>
            <a:off x="4811893" y="5304785"/>
            <a:ext cx="3200371" cy="20241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gn="ctr">
              <a:defRPr sz="800">
                <a:solidFill>
                  <a:srgbClr val="000000"/>
                </a:solidFill>
                <a:latin typeface="Arial"/>
                <a:ea typeface="Arial"/>
                <a:cs typeface="Arial"/>
                <a:sym typeface="Arial"/>
              </a:defRPr>
            </a:lvl1pPr>
          </a:lstStyle>
          <a:p>
            <a:r>
              <a:t>int. standard (full consensus)</a:t>
            </a:r>
          </a:p>
        </p:txBody>
      </p:sp>
      <p:grpSp>
        <p:nvGrpSpPr>
          <p:cNvPr id="459" name="Group 377"/>
          <p:cNvGrpSpPr/>
          <p:nvPr/>
        </p:nvGrpSpPr>
        <p:grpSpPr>
          <a:xfrm>
            <a:off x="2991247" y="3600082"/>
            <a:ext cx="1475982" cy="1399427"/>
            <a:chOff x="0" y="0"/>
            <a:chExt cx="1475980" cy="1399426"/>
          </a:xfrm>
        </p:grpSpPr>
        <p:sp>
          <p:nvSpPr>
            <p:cNvPr id="457" name="Shape 375"/>
            <p:cNvSpPr/>
            <p:nvPr/>
          </p:nvSpPr>
          <p:spPr>
            <a:xfrm>
              <a:off x="-1" y="-1"/>
              <a:ext cx="1475982" cy="1399427"/>
            </a:xfrm>
            <a:prstGeom prst="rect">
              <a:avLst/>
            </a:prstGeom>
            <a:solidFill>
              <a:srgbClr val="FFFFFF"/>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458" name="image41.png" descr="image41.png"/>
            <p:cNvPicPr>
              <a:picLocks noChangeAspect="1"/>
            </p:cNvPicPr>
            <p:nvPr/>
          </p:nvPicPr>
          <p:blipFill>
            <a:blip r:embed="rId2">
              <a:extLst/>
            </a:blip>
            <a:stretch>
              <a:fillRect/>
            </a:stretch>
          </p:blipFill>
          <p:spPr>
            <a:xfrm>
              <a:off x="0" y="-1"/>
              <a:ext cx="1475981" cy="1399428"/>
            </a:xfrm>
            <a:prstGeom prst="rect">
              <a:avLst/>
            </a:prstGeom>
            <a:ln w="12700" cap="flat">
              <a:noFill/>
              <a:miter lim="400000"/>
            </a:ln>
            <a:effectLst/>
          </p:spPr>
        </p:pic>
      </p:grpSp>
      <p:sp>
        <p:nvSpPr>
          <p:cNvPr id="460" name="Shape 378"/>
          <p:cNvSpPr/>
          <p:nvPr/>
        </p:nvSpPr>
        <p:spPr>
          <a:xfrm>
            <a:off x="2799439" y="5233994"/>
            <a:ext cx="1859596" cy="342939"/>
          </a:xfrm>
          <a:prstGeom prst="ellipse">
            <a:avLst/>
          </a:prstGeom>
          <a:ln w="19050">
            <a:solidFill>
              <a:srgbClr val="427E63"/>
            </a:solidFill>
          </a:ln>
        </p:spPr>
        <p:txBody>
          <a:bodyPr lIns="36000" tIns="36000" rIns="36000" bIns="36000" anchor="ctr"/>
          <a:lstStyle/>
          <a:p>
            <a:pPr algn="ctr">
              <a:defRPr sz="2400">
                <a:solidFill>
                  <a:srgbClr val="000000"/>
                </a:solidFill>
                <a:latin typeface="Arial"/>
                <a:ea typeface="Arial"/>
                <a:cs typeface="Arial"/>
                <a:sym typeface="Arial"/>
              </a:defRPr>
            </a:pPr>
            <a:endParaRPr/>
          </a:p>
        </p:txBody>
      </p:sp>
      <p:sp>
        <p:nvSpPr>
          <p:cNvPr id="461" name="Shape 379"/>
          <p:cNvSpPr/>
          <p:nvPr/>
        </p:nvSpPr>
        <p:spPr>
          <a:xfrm>
            <a:off x="2579491" y="5236185"/>
            <a:ext cx="2448274" cy="31671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800">
                <a:solidFill>
                  <a:srgbClr val="000000"/>
                </a:solidFill>
                <a:latin typeface="Arial"/>
                <a:ea typeface="Arial"/>
                <a:cs typeface="Arial"/>
                <a:sym typeface="Arial"/>
              </a:defRPr>
            </a:pPr>
            <a:r>
              <a:t>Consortial-Consens – de facto </a:t>
            </a:r>
          </a:p>
          <a:p>
            <a:pPr algn="ctr">
              <a:defRPr sz="800">
                <a:solidFill>
                  <a:srgbClr val="000000"/>
                </a:solidFill>
                <a:latin typeface="Arial"/>
                <a:ea typeface="Arial"/>
                <a:cs typeface="Arial"/>
                <a:sym typeface="Arial"/>
              </a:defRPr>
            </a:pPr>
            <a:r>
              <a:t>Open source</a:t>
            </a:r>
          </a:p>
        </p:txBody>
      </p:sp>
      <p:pic>
        <p:nvPicPr>
          <p:cNvPr id="462" name="image42.png" descr="image42.png"/>
          <p:cNvPicPr>
            <a:picLocks noChangeAspect="1"/>
          </p:cNvPicPr>
          <p:nvPr/>
        </p:nvPicPr>
        <p:blipFill>
          <a:blip r:embed="rId3">
            <a:extLst/>
          </a:blip>
          <a:stretch>
            <a:fillRect/>
          </a:stretch>
        </p:blipFill>
        <p:spPr>
          <a:xfrm>
            <a:off x="3276401" y="3792982"/>
            <a:ext cx="300302" cy="235535"/>
          </a:xfrm>
          <a:prstGeom prst="rect">
            <a:avLst/>
          </a:prstGeom>
          <a:ln w="12700">
            <a:miter lim="400000"/>
          </a:ln>
        </p:spPr>
      </p:pic>
      <p:sp>
        <p:nvSpPr>
          <p:cNvPr id="463" name="Shape 381"/>
          <p:cNvSpPr/>
          <p:nvPr/>
        </p:nvSpPr>
        <p:spPr>
          <a:xfrm>
            <a:off x="143506" y="988653"/>
            <a:ext cx="8856988" cy="183572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000">
                <a:latin typeface="Arial"/>
                <a:ea typeface="Arial"/>
                <a:cs typeface="Arial"/>
                <a:sym typeface="Arial"/>
              </a:defRPr>
            </a:pPr>
            <a:r>
              <a:t>Work with international forums and consortia needs to be intensified in order to ensure interoperability in Industry 4.0.  </a:t>
            </a:r>
          </a:p>
          <a:p>
            <a:pPr>
              <a:defRPr sz="2000">
                <a:latin typeface="Arial"/>
                <a:ea typeface="Arial"/>
                <a:cs typeface="Arial"/>
                <a:sym typeface="Arial"/>
              </a:defRPr>
            </a:pPr>
            <a:endParaRPr/>
          </a:p>
          <a:p>
            <a:pPr>
              <a:defRPr sz="2000">
                <a:latin typeface="Arial"/>
                <a:ea typeface="Arial"/>
                <a:cs typeface="Arial"/>
                <a:sym typeface="Arial"/>
              </a:defRPr>
            </a:pPr>
            <a:r>
              <a:t>Cooperation at EU and international level is absolutely essential for opening up the way towards truly global standards and ensuring all stakeholders speak the same language.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Shape 383"/>
          <p:cNvSpPr>
            <a:spLocks noGrp="1"/>
          </p:cNvSpPr>
          <p:nvPr>
            <p:ph type="title" idx="4294967295"/>
          </p:nvPr>
        </p:nvSpPr>
        <p:spPr>
          <a:xfrm>
            <a:off x="152400" y="484039"/>
            <a:ext cx="6408712" cy="864097"/>
          </a:xfrm>
          <a:prstGeom prst="rect">
            <a:avLst/>
          </a:prstGeom>
        </p:spPr>
        <p:txBody>
          <a:bodyPr anchor="t"/>
          <a:lstStyle/>
          <a:p>
            <a:r>
              <a:t/>
            </a:r>
            <a:br/>
            <a:r>
              <a:rPr sz="2200" b="1">
                <a:solidFill>
                  <a:srgbClr val="474746"/>
                </a:solidFill>
              </a:rPr>
              <a:t>Bilateral Cooperations </a:t>
            </a:r>
          </a:p>
        </p:txBody>
      </p:sp>
      <p:pic>
        <p:nvPicPr>
          <p:cNvPr id="466" name="image43.png" descr="image43.png"/>
          <p:cNvPicPr>
            <a:picLocks noChangeAspect="1"/>
          </p:cNvPicPr>
          <p:nvPr/>
        </p:nvPicPr>
        <p:blipFill>
          <a:blip r:embed="rId3">
            <a:extLst/>
          </a:blip>
          <a:stretch>
            <a:fillRect/>
          </a:stretch>
        </p:blipFill>
        <p:spPr>
          <a:xfrm>
            <a:off x="3827981" y="1571141"/>
            <a:ext cx="589476" cy="470108"/>
          </a:xfrm>
          <a:prstGeom prst="rect">
            <a:avLst/>
          </a:prstGeom>
          <a:ln w="3175">
            <a:solidFill>
              <a:srgbClr val="272727"/>
            </a:solidFill>
            <a:miter/>
          </a:ln>
        </p:spPr>
      </p:pic>
      <p:pic>
        <p:nvPicPr>
          <p:cNvPr id="467" name="image44.png" descr="image44.png"/>
          <p:cNvPicPr>
            <a:picLocks noChangeAspect="1"/>
          </p:cNvPicPr>
          <p:nvPr/>
        </p:nvPicPr>
        <p:blipFill>
          <a:blip r:embed="rId4">
            <a:extLst/>
          </a:blip>
          <a:stretch>
            <a:fillRect/>
          </a:stretch>
        </p:blipFill>
        <p:spPr>
          <a:xfrm>
            <a:off x="4747259" y="1538224"/>
            <a:ext cx="731922" cy="536476"/>
          </a:xfrm>
          <a:prstGeom prst="rect">
            <a:avLst/>
          </a:prstGeom>
          <a:ln w="3175">
            <a:solidFill>
              <a:srgbClr val="272727"/>
            </a:solidFill>
            <a:miter/>
          </a:ln>
        </p:spPr>
      </p:pic>
      <p:pic>
        <p:nvPicPr>
          <p:cNvPr id="468" name="image45.png" descr="image45.png"/>
          <p:cNvPicPr>
            <a:picLocks noChangeAspect="1"/>
          </p:cNvPicPr>
          <p:nvPr/>
        </p:nvPicPr>
        <p:blipFill>
          <a:blip r:embed="rId5">
            <a:extLst/>
          </a:blip>
          <a:stretch>
            <a:fillRect/>
          </a:stretch>
        </p:blipFill>
        <p:spPr>
          <a:xfrm>
            <a:off x="650151" y="1571141"/>
            <a:ext cx="677271" cy="515433"/>
          </a:xfrm>
          <a:prstGeom prst="rect">
            <a:avLst/>
          </a:prstGeom>
          <a:ln w="12700">
            <a:miter lim="400000"/>
          </a:ln>
        </p:spPr>
      </p:pic>
      <p:pic>
        <p:nvPicPr>
          <p:cNvPr id="469" name="image46.png" descr="image46.png"/>
          <p:cNvPicPr>
            <a:picLocks noChangeAspect="1"/>
          </p:cNvPicPr>
          <p:nvPr/>
        </p:nvPicPr>
        <p:blipFill>
          <a:blip r:embed="rId6">
            <a:extLst/>
          </a:blip>
          <a:stretch>
            <a:fillRect/>
          </a:stretch>
        </p:blipFill>
        <p:spPr>
          <a:xfrm>
            <a:off x="5656417" y="1571141"/>
            <a:ext cx="690076" cy="526074"/>
          </a:xfrm>
          <a:prstGeom prst="rect">
            <a:avLst/>
          </a:prstGeom>
          <a:ln w="12700">
            <a:miter lim="400000"/>
          </a:ln>
        </p:spPr>
      </p:pic>
      <p:pic>
        <p:nvPicPr>
          <p:cNvPr id="470" name="image47.png" descr="image47.png"/>
          <p:cNvPicPr>
            <a:picLocks noChangeAspect="1"/>
          </p:cNvPicPr>
          <p:nvPr/>
        </p:nvPicPr>
        <p:blipFill>
          <a:blip r:embed="rId7">
            <a:extLst/>
          </a:blip>
          <a:stretch>
            <a:fillRect/>
          </a:stretch>
        </p:blipFill>
        <p:spPr>
          <a:xfrm>
            <a:off x="1778786" y="1571141"/>
            <a:ext cx="644373" cy="515673"/>
          </a:xfrm>
          <a:prstGeom prst="rect">
            <a:avLst/>
          </a:prstGeom>
          <a:ln w="12700">
            <a:miter lim="400000"/>
          </a:ln>
        </p:spPr>
      </p:pic>
      <p:sp>
        <p:nvSpPr>
          <p:cNvPr id="471" name="Shape 389"/>
          <p:cNvSpPr/>
          <p:nvPr/>
        </p:nvSpPr>
        <p:spPr>
          <a:xfrm rot="5400000">
            <a:off x="4109298" y="2051506"/>
            <a:ext cx="4478490" cy="4944896"/>
          </a:xfrm>
          <a:custGeom>
            <a:avLst/>
            <a:gdLst/>
            <a:ahLst/>
            <a:cxnLst>
              <a:cxn ang="0">
                <a:pos x="wd2" y="hd2"/>
              </a:cxn>
              <a:cxn ang="5400000">
                <a:pos x="wd2" y="hd2"/>
              </a:cxn>
              <a:cxn ang="10800000">
                <a:pos x="wd2" y="hd2"/>
              </a:cxn>
              <a:cxn ang="16200000">
                <a:pos x="wd2" y="hd2"/>
              </a:cxn>
            </a:cxnLst>
            <a:rect l="0" t="0" r="r" b="b"/>
            <a:pathLst>
              <a:path w="19640" h="19680" extrusionOk="0">
                <a:moveTo>
                  <a:pt x="19376" y="7583"/>
                </a:moveTo>
                <a:cubicBezTo>
                  <a:pt x="20620" y="12871"/>
                  <a:pt x="17350" y="18169"/>
                  <a:pt x="12072" y="19415"/>
                </a:cubicBezTo>
                <a:cubicBezTo>
                  <a:pt x="6795" y="20662"/>
                  <a:pt x="1508" y="17385"/>
                  <a:pt x="264" y="12097"/>
                </a:cubicBezTo>
                <a:cubicBezTo>
                  <a:pt x="-980" y="6808"/>
                  <a:pt x="2290" y="1511"/>
                  <a:pt x="7568" y="264"/>
                </a:cubicBezTo>
                <a:cubicBezTo>
                  <a:pt x="12658" y="-938"/>
                  <a:pt x="17795" y="2069"/>
                  <a:pt x="19250" y="7103"/>
                </a:cubicBezTo>
                <a:lnTo>
                  <a:pt x="18971" y="9840"/>
                </a:lnTo>
                <a:lnTo>
                  <a:pt x="17865" y="7103"/>
                </a:lnTo>
                <a:cubicBezTo>
                  <a:pt x="16379" y="2585"/>
                  <a:pt x="11572" y="147"/>
                  <a:pt x="7129" y="1659"/>
                </a:cubicBezTo>
                <a:cubicBezTo>
                  <a:pt x="2685" y="3170"/>
                  <a:pt x="288" y="8058"/>
                  <a:pt x="1775" y="12577"/>
                </a:cubicBezTo>
                <a:cubicBezTo>
                  <a:pt x="3261" y="17095"/>
                  <a:pt x="8068" y="19533"/>
                  <a:pt x="12511" y="18021"/>
                </a:cubicBezTo>
                <a:cubicBezTo>
                  <a:pt x="16660" y="16610"/>
                  <a:pt x="19073" y="12222"/>
                  <a:pt x="18083" y="7888"/>
                </a:cubicBezTo>
                <a:close/>
              </a:path>
            </a:pathLst>
          </a:custGeom>
          <a:solidFill>
            <a:srgbClr val="D9D9D9"/>
          </a:solidFill>
          <a:ln w="12700">
            <a:miter lim="400000"/>
          </a:ln>
        </p:spPr>
        <p:txBody>
          <a:bodyPr lIns="36000" tIns="36000" rIns="36000" bIns="36000" anchor="ctr"/>
          <a:lstStyle/>
          <a:p>
            <a:pPr algn="ctr">
              <a:defRPr>
                <a:latin typeface="Arial"/>
                <a:ea typeface="Arial"/>
                <a:cs typeface="Arial"/>
                <a:sym typeface="Arial"/>
              </a:defRPr>
            </a:pPr>
            <a:endParaRPr/>
          </a:p>
        </p:txBody>
      </p:sp>
      <p:sp>
        <p:nvSpPr>
          <p:cNvPr id="472" name="Shape 390"/>
          <p:cNvSpPr/>
          <p:nvPr/>
        </p:nvSpPr>
        <p:spPr>
          <a:xfrm rot="5400000">
            <a:off x="5681635" y="2270261"/>
            <a:ext cx="676594" cy="344979"/>
          </a:xfrm>
          <a:prstGeom prst="triangle">
            <a:avLst/>
          </a:prstGeom>
          <a:solidFill>
            <a:srgbClr val="D9D9D9"/>
          </a:solidFill>
          <a:ln w="12700">
            <a:miter lim="400000"/>
          </a:ln>
        </p:spPr>
        <p:txBody>
          <a:bodyPr lIns="36000" tIns="36000" rIns="36000" bIns="36000" anchor="ctr"/>
          <a:lstStyle/>
          <a:p>
            <a:pPr algn="ctr">
              <a:defRPr>
                <a:solidFill>
                  <a:srgbClr val="FFFFFF"/>
                </a:solidFill>
                <a:latin typeface="Arial"/>
                <a:ea typeface="Arial"/>
                <a:cs typeface="Arial"/>
                <a:sym typeface="Arial"/>
              </a:defRPr>
            </a:pPr>
            <a:endParaRPr/>
          </a:p>
        </p:txBody>
      </p:sp>
      <p:sp>
        <p:nvSpPr>
          <p:cNvPr id="473" name="Shape 391"/>
          <p:cNvSpPr/>
          <p:nvPr/>
        </p:nvSpPr>
        <p:spPr>
          <a:xfrm rot="16200000">
            <a:off x="5835706" y="6416717"/>
            <a:ext cx="676594" cy="344981"/>
          </a:xfrm>
          <a:prstGeom prst="triangle">
            <a:avLst/>
          </a:prstGeom>
          <a:solidFill>
            <a:srgbClr val="D9D9D9"/>
          </a:solidFill>
          <a:ln w="12700">
            <a:miter lim="400000"/>
          </a:ln>
        </p:spPr>
        <p:txBody>
          <a:bodyPr lIns="36000" tIns="36000" rIns="36000" bIns="36000" anchor="ctr"/>
          <a:lstStyle/>
          <a:p>
            <a:pPr algn="ctr">
              <a:defRPr>
                <a:solidFill>
                  <a:srgbClr val="FFFFFF"/>
                </a:solidFill>
                <a:latin typeface="Arial"/>
                <a:ea typeface="Arial"/>
                <a:cs typeface="Arial"/>
                <a:sym typeface="Arial"/>
              </a:defRPr>
            </a:pPr>
            <a:endParaRPr/>
          </a:p>
        </p:txBody>
      </p:sp>
      <p:sp>
        <p:nvSpPr>
          <p:cNvPr id="474" name="Shape 392"/>
          <p:cNvSpPr/>
          <p:nvPr/>
        </p:nvSpPr>
        <p:spPr>
          <a:xfrm>
            <a:off x="3745186" y="4190472"/>
            <a:ext cx="507446" cy="459969"/>
          </a:xfrm>
          <a:prstGeom prst="triangle">
            <a:avLst/>
          </a:prstGeom>
          <a:solidFill>
            <a:srgbClr val="D9D9D9"/>
          </a:solidFill>
          <a:ln w="12700">
            <a:miter lim="400000"/>
          </a:ln>
        </p:spPr>
        <p:txBody>
          <a:bodyPr lIns="36000" tIns="36000" rIns="36000" bIns="36000" anchor="ctr"/>
          <a:lstStyle/>
          <a:p>
            <a:pPr algn="ctr">
              <a:defRPr>
                <a:solidFill>
                  <a:srgbClr val="FFFFFF"/>
                </a:solidFill>
                <a:latin typeface="Arial"/>
                <a:ea typeface="Arial"/>
                <a:cs typeface="Arial"/>
                <a:sym typeface="Arial"/>
              </a:defRPr>
            </a:pPr>
            <a:endParaRPr/>
          </a:p>
        </p:txBody>
      </p:sp>
      <p:sp>
        <p:nvSpPr>
          <p:cNvPr id="475" name="Shape 393"/>
          <p:cNvSpPr/>
          <p:nvPr/>
        </p:nvSpPr>
        <p:spPr>
          <a:xfrm rot="10800000">
            <a:off x="8389094" y="4420456"/>
            <a:ext cx="507445" cy="459971"/>
          </a:xfrm>
          <a:prstGeom prst="triangle">
            <a:avLst/>
          </a:prstGeom>
          <a:solidFill>
            <a:srgbClr val="D9D9D9"/>
          </a:solidFill>
          <a:ln w="12700">
            <a:miter lim="400000"/>
          </a:ln>
        </p:spPr>
        <p:txBody>
          <a:bodyPr lIns="36000" tIns="36000" rIns="36000" bIns="36000" anchor="ctr"/>
          <a:lstStyle/>
          <a:p>
            <a:pPr algn="ctr">
              <a:defRPr>
                <a:solidFill>
                  <a:srgbClr val="FFFFFF"/>
                </a:solidFill>
                <a:latin typeface="Arial"/>
                <a:ea typeface="Arial"/>
                <a:cs typeface="Arial"/>
                <a:sym typeface="Arial"/>
              </a:defRPr>
            </a:pPr>
            <a:endParaRPr/>
          </a:p>
        </p:txBody>
      </p:sp>
      <p:pic>
        <p:nvPicPr>
          <p:cNvPr id="476" name="image48.png" descr="image48.png"/>
          <p:cNvPicPr>
            <a:picLocks noChangeAspect="1"/>
          </p:cNvPicPr>
          <p:nvPr/>
        </p:nvPicPr>
        <p:blipFill>
          <a:blip r:embed="rId8">
            <a:extLst/>
          </a:blip>
          <a:stretch>
            <a:fillRect/>
          </a:stretch>
        </p:blipFill>
        <p:spPr>
          <a:xfrm>
            <a:off x="2842260" y="1571141"/>
            <a:ext cx="617222" cy="503557"/>
          </a:xfrm>
          <a:prstGeom prst="rect">
            <a:avLst/>
          </a:prstGeom>
          <a:ln w="12700">
            <a:miter lim="400000"/>
          </a:ln>
        </p:spPr>
      </p:pic>
      <p:pic>
        <p:nvPicPr>
          <p:cNvPr id="477" name="image49.png" descr="image49.png"/>
          <p:cNvPicPr>
            <a:picLocks noChangeAspect="1"/>
          </p:cNvPicPr>
          <p:nvPr/>
        </p:nvPicPr>
        <p:blipFill>
          <a:blip r:embed="rId9">
            <a:extLst/>
          </a:blip>
          <a:stretch>
            <a:fillRect/>
          </a:stretch>
        </p:blipFill>
        <p:spPr>
          <a:xfrm>
            <a:off x="353713" y="2086814"/>
            <a:ext cx="3744420" cy="4512503"/>
          </a:xfrm>
          <a:prstGeom prst="rect">
            <a:avLst/>
          </a:prstGeom>
          <a:ln w="12700">
            <a:miter lim="400000"/>
          </a:ln>
        </p:spPr>
      </p:pic>
      <p:sp>
        <p:nvSpPr>
          <p:cNvPr id="478" name="Shape 396"/>
          <p:cNvSpPr/>
          <p:nvPr/>
        </p:nvSpPr>
        <p:spPr>
          <a:xfrm rot="16200000">
            <a:off x="-880780" y="5595415"/>
            <a:ext cx="2491582" cy="226984"/>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gn="ctr">
              <a:defRPr sz="1000">
                <a:latin typeface="Arial"/>
                <a:ea typeface="Arial"/>
                <a:cs typeface="Arial"/>
                <a:sym typeface="Arial"/>
              </a:defRPr>
            </a:lvl1pPr>
          </a:lstStyle>
          <a:p>
            <a:r>
              <a:t>Source: AIF&amp;PI4.0</a:t>
            </a:r>
          </a:p>
        </p:txBody>
      </p:sp>
      <p:pic>
        <p:nvPicPr>
          <p:cNvPr id="479" name="image50.pdf" descr="image50.pdf"/>
          <p:cNvPicPr>
            <a:picLocks noChangeAspect="1"/>
          </p:cNvPicPr>
          <p:nvPr/>
        </p:nvPicPr>
        <p:blipFill>
          <a:blip r:embed="rId10">
            <a:extLst/>
          </a:blip>
          <a:stretch>
            <a:fillRect/>
          </a:stretch>
        </p:blipFill>
        <p:spPr>
          <a:xfrm>
            <a:off x="6652131" y="1348133"/>
            <a:ext cx="1261686" cy="876907"/>
          </a:xfrm>
          <a:prstGeom prst="rect">
            <a:avLst/>
          </a:prstGeom>
          <a:ln w="12700">
            <a:miter lim="400000"/>
          </a:ln>
        </p:spPr>
      </p:pic>
      <p:sp>
        <p:nvSpPr>
          <p:cNvPr id="480" name="Shape 398"/>
          <p:cNvSpPr/>
          <p:nvPr/>
        </p:nvSpPr>
        <p:spPr>
          <a:xfrm>
            <a:off x="4544886" y="3451219"/>
            <a:ext cx="4032449" cy="215406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85750" indent="-285750">
              <a:buClr>
                <a:srgbClr val="DF6421"/>
              </a:buClr>
              <a:buSzPct val="100000"/>
              <a:buChar char="▪"/>
              <a:defRPr b="1">
                <a:solidFill>
                  <a:srgbClr val="474746"/>
                </a:solidFill>
                <a:latin typeface="Arial"/>
                <a:ea typeface="Arial"/>
                <a:cs typeface="Arial"/>
                <a:sym typeface="Arial"/>
              </a:defRPr>
            </a:pPr>
            <a:r>
              <a:t>Connecting of the industry community</a:t>
            </a:r>
            <a:endParaRPr sz="1400"/>
          </a:p>
          <a:p>
            <a:pPr marL="285750" indent="-285750">
              <a:buClr>
                <a:srgbClr val="DF6421"/>
              </a:buClr>
              <a:buSzPct val="100000"/>
              <a:buChar char="▪"/>
              <a:defRPr b="1">
                <a:solidFill>
                  <a:srgbClr val="474746"/>
                </a:solidFill>
                <a:latin typeface="Arial"/>
                <a:ea typeface="Arial"/>
                <a:cs typeface="Arial"/>
                <a:sym typeface="Arial"/>
              </a:defRPr>
            </a:pPr>
            <a:r>
              <a:t>Defining joint working items</a:t>
            </a:r>
            <a:endParaRPr sz="1400"/>
          </a:p>
          <a:p>
            <a:pPr marL="285750" indent="-285750">
              <a:buClr>
                <a:srgbClr val="DF6421"/>
              </a:buClr>
              <a:buSzPct val="100000"/>
              <a:buChar char="▪"/>
              <a:defRPr b="1">
                <a:solidFill>
                  <a:srgbClr val="474746"/>
                </a:solidFill>
                <a:latin typeface="Arial"/>
                <a:ea typeface="Arial"/>
                <a:cs typeface="Arial"/>
                <a:sym typeface="Arial"/>
              </a:defRPr>
            </a:pPr>
            <a:r>
              <a:t>Setting up co-partnerships</a:t>
            </a:r>
          </a:p>
          <a:p>
            <a:pPr marL="285750" indent="-285750">
              <a:buClr>
                <a:srgbClr val="DF6421"/>
              </a:buClr>
              <a:buSzPct val="100000"/>
              <a:buChar char="▪"/>
              <a:defRPr b="1">
                <a:solidFill>
                  <a:srgbClr val="474746"/>
                </a:solidFill>
                <a:latin typeface="Arial"/>
                <a:ea typeface="Arial"/>
                <a:cs typeface="Arial"/>
                <a:sym typeface="Arial"/>
              </a:defRPr>
            </a:pPr>
            <a:r>
              <a:t>Setting up working groups</a:t>
            </a:r>
            <a:endParaRPr sz="1400"/>
          </a:p>
          <a:p>
            <a:pPr marL="285750" indent="-285750">
              <a:buClr>
                <a:srgbClr val="DF6421"/>
              </a:buClr>
              <a:buSzPct val="100000"/>
              <a:buChar char="▪"/>
              <a:defRPr b="1">
                <a:solidFill>
                  <a:srgbClr val="474746"/>
                </a:solidFill>
                <a:latin typeface="Arial"/>
                <a:ea typeface="Arial"/>
                <a:cs typeface="Arial"/>
                <a:sym typeface="Arial"/>
              </a:defRPr>
            </a:pPr>
            <a:r>
              <a:t>Closer international cooperation</a:t>
            </a:r>
            <a:endParaRPr sz="1400"/>
          </a:p>
          <a:p>
            <a:pPr>
              <a:defRPr sz="1400" b="1">
                <a:solidFill>
                  <a:srgbClr val="474746"/>
                </a:solidFill>
                <a:latin typeface="Arial"/>
                <a:ea typeface="Arial"/>
                <a:cs typeface="Arial"/>
                <a:sym typeface="Arial"/>
              </a:defRPr>
            </a:pPr>
            <a:endParaRPr sz="1400"/>
          </a:p>
          <a:p>
            <a:pPr>
              <a:defRPr b="1">
                <a:solidFill>
                  <a:srgbClr val="474746"/>
                </a:solidFill>
                <a:latin typeface="Arial"/>
                <a:ea typeface="Arial"/>
                <a:cs typeface="Arial"/>
                <a:sym typeface="Arial"/>
              </a:defRPr>
            </a:pPr>
            <a:r>
              <a:t>…for Standardization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 name="Shape 402"/>
          <p:cNvSpPr>
            <a:spLocks noGrp="1"/>
          </p:cNvSpPr>
          <p:nvPr>
            <p:ph type="title"/>
          </p:nvPr>
        </p:nvSpPr>
        <p:spPr>
          <a:xfrm>
            <a:off x="365743" y="870941"/>
            <a:ext cx="8427344" cy="980730"/>
          </a:xfrm>
          <a:prstGeom prst="rect">
            <a:avLst/>
          </a:prstGeom>
        </p:spPr>
        <p:txBody>
          <a:bodyPr/>
          <a:lstStyle>
            <a:lvl1pPr>
              <a:defRPr sz="2000" b="1">
                <a:solidFill>
                  <a:srgbClr val="4D4D4D"/>
                </a:solidFill>
              </a:defRPr>
            </a:lvl1pPr>
          </a:lstStyle>
          <a:p>
            <a:r>
              <a:t>Requirements for successful I4.0</a:t>
            </a:r>
          </a:p>
        </p:txBody>
      </p:sp>
      <p:sp>
        <p:nvSpPr>
          <p:cNvPr id="485" name="Shape 403"/>
          <p:cNvSpPr>
            <a:spLocks noGrp="1"/>
          </p:cNvSpPr>
          <p:nvPr>
            <p:ph type="body" sz="half" idx="1"/>
          </p:nvPr>
        </p:nvSpPr>
        <p:spPr>
          <a:xfrm>
            <a:off x="344037" y="2034550"/>
            <a:ext cx="8427347" cy="2664298"/>
          </a:xfrm>
          <a:prstGeom prst="rect">
            <a:avLst/>
          </a:prstGeom>
        </p:spPr>
        <p:txBody>
          <a:bodyPr/>
          <a:lstStyle/>
          <a:p>
            <a:pPr marL="157447" indent="-157447" defTabSz="795527">
              <a:spcBef>
                <a:spcPts val="500"/>
              </a:spcBef>
              <a:defRPr sz="1700">
                <a:solidFill>
                  <a:srgbClr val="4D4D4D"/>
                </a:solidFill>
                <a:latin typeface="Arial"/>
                <a:ea typeface="Arial"/>
                <a:cs typeface="Arial"/>
                <a:sym typeface="Arial"/>
              </a:defRPr>
            </a:pPr>
            <a:r>
              <a:t>National standards to be consolidated on international level</a:t>
            </a:r>
          </a:p>
          <a:p>
            <a:pPr marL="157447" indent="-157447" defTabSz="795527">
              <a:spcBef>
                <a:spcPts val="500"/>
              </a:spcBef>
              <a:defRPr sz="1700">
                <a:solidFill>
                  <a:srgbClr val="4D4D4D"/>
                </a:solidFill>
                <a:latin typeface="Arial"/>
                <a:ea typeface="Arial"/>
                <a:cs typeface="Arial"/>
                <a:sym typeface="Arial"/>
              </a:defRPr>
            </a:pPr>
            <a:r>
              <a:t>Efficient collaboration between international standardization organizations</a:t>
            </a:r>
          </a:p>
          <a:p>
            <a:pPr marL="157447" indent="-157447" defTabSz="795527">
              <a:spcBef>
                <a:spcPts val="500"/>
              </a:spcBef>
              <a:defRPr sz="1700">
                <a:solidFill>
                  <a:srgbClr val="4D4D4D"/>
                </a:solidFill>
                <a:latin typeface="Arial"/>
                <a:ea typeface="Arial"/>
                <a:cs typeface="Arial"/>
                <a:sym typeface="Arial"/>
              </a:defRPr>
            </a:pPr>
            <a:r>
              <a:t>Worldwide accepted reference model enriched by open source reference implementation</a:t>
            </a:r>
          </a:p>
          <a:p>
            <a:pPr marL="157447" indent="-157447" defTabSz="795527">
              <a:spcBef>
                <a:spcPts val="500"/>
              </a:spcBef>
              <a:defRPr sz="1700">
                <a:solidFill>
                  <a:srgbClr val="4D4D4D"/>
                </a:solidFill>
                <a:latin typeface="Arial"/>
                <a:ea typeface="Arial"/>
                <a:cs typeface="Arial"/>
                <a:sym typeface="Arial"/>
              </a:defRPr>
            </a:pPr>
            <a:r>
              <a:t>Network of test centers for access to SMEs</a:t>
            </a:r>
          </a:p>
          <a:p>
            <a:pPr marL="157447" indent="-157447" defTabSz="795527">
              <a:spcBef>
                <a:spcPts val="500"/>
              </a:spcBef>
              <a:defRPr sz="1700">
                <a:solidFill>
                  <a:srgbClr val="4D4D4D"/>
                </a:solidFill>
                <a:latin typeface="Arial"/>
                <a:ea typeface="Arial"/>
                <a:cs typeface="Arial"/>
                <a:sym typeface="Arial"/>
              </a:defRPr>
            </a:pPr>
            <a:r>
              <a:t>Aspects of standardization are integrated into national and international research projects. Standardization is taken into account from the very beginning.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7" name="image39.png" descr="image39.png"/>
          <p:cNvPicPr>
            <a:picLocks noChangeAspect="1"/>
          </p:cNvPicPr>
          <p:nvPr/>
        </p:nvPicPr>
        <p:blipFill>
          <a:blip r:embed="rId2">
            <a:extLst/>
          </a:blip>
          <a:stretch>
            <a:fillRect/>
          </a:stretch>
        </p:blipFill>
        <p:spPr>
          <a:xfrm>
            <a:off x="954798" y="933977"/>
            <a:ext cx="7091530" cy="5375344"/>
          </a:xfrm>
          <a:prstGeom prst="rect">
            <a:avLst/>
          </a:prstGeom>
          <a:ln>
            <a:solidFill>
              <a:srgbClr val="FFFFFF"/>
            </a:solidFill>
          </a:ln>
        </p:spPr>
      </p:pic>
      <p:sp>
        <p:nvSpPr>
          <p:cNvPr id="488" name="Shape 825"/>
          <p:cNvSpPr/>
          <p:nvPr/>
        </p:nvSpPr>
        <p:spPr>
          <a:xfrm>
            <a:off x="2123726" y="6502115"/>
            <a:ext cx="5740749" cy="20241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800">
                <a:latin typeface="Arial"/>
                <a:ea typeface="Arial"/>
                <a:cs typeface="Arial"/>
                <a:sym typeface="Arial"/>
              </a:defRPr>
            </a:lvl1pPr>
          </a:lstStyle>
          <a:p>
            <a:r>
              <a:t>© 2016 DKE  Deutsche Kommission Elektrotechnik Elektronik Informationstechnik in DIN und VDE</a:t>
            </a:r>
          </a:p>
        </p:txBody>
      </p:sp>
      <p:sp>
        <p:nvSpPr>
          <p:cNvPr id="489" name="Shape 826"/>
          <p:cNvSpPr/>
          <p:nvPr/>
        </p:nvSpPr>
        <p:spPr>
          <a:xfrm>
            <a:off x="250825" y="6615926"/>
            <a:ext cx="521197"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800">
                <a:latin typeface="Arial"/>
                <a:ea typeface="Arial"/>
                <a:cs typeface="Arial"/>
                <a:sym typeface="Arial"/>
              </a:defRPr>
            </a:lvl1pPr>
          </a:lstStyle>
          <a:p>
            <a:r>
              <a:t>15.02.2017</a:t>
            </a:r>
          </a:p>
        </p:txBody>
      </p:sp>
      <p:sp>
        <p:nvSpPr>
          <p:cNvPr id="490" name="Shape 827"/>
          <p:cNvSpPr>
            <a:spLocks noGrp="1"/>
          </p:cNvSpPr>
          <p:nvPr>
            <p:ph type="sldNum" sz="quarter" idx="4294967295"/>
          </p:nvPr>
        </p:nvSpPr>
        <p:spPr>
          <a:xfrm>
            <a:off x="8649508" y="6683308"/>
            <a:ext cx="139837" cy="127001"/>
          </a:xfrm>
          <a:prstGeom prst="rect">
            <a:avLst/>
          </a:prstGeom>
          <a:extLst>
            <a:ext uri="{C572A759-6A51-4108-AA02-DFA0A04FC94B}">
              <ma14:wrappingTextBoxFlag xmlns="" xmlns:ma14="http://schemas.microsoft.com/office/mac/drawingml/2011/main" val="1"/>
            </a:ext>
          </a:extLst>
        </p:spPr>
        <p:txBody>
          <a:bodyPr lIns="0" tIns="0" rIns="0" bIns="0"/>
          <a:lstStyle>
            <a:lvl1pPr>
              <a:defRPr b="0">
                <a:solidFill>
                  <a:srgbClr val="4D4D4D"/>
                </a:solidFill>
              </a:defRPr>
            </a:lvl1pPr>
          </a:lstStyle>
          <a:p>
            <a:fld id="{86CB4B4D-7CA3-9044-876B-883B54F8677D}" type="slidenum">
              <a:t>13</a:t>
            </a:fld>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lide Number Placeholder 5"/>
          <p:cNvSpPr>
            <a:spLocks noGrp="1"/>
          </p:cNvSpPr>
          <p:nvPr>
            <p:ph type="sldNum" sz="quarter" idx="2"/>
          </p:nvPr>
        </p:nvSpPr>
        <p:spPr>
          <a:xfrm>
            <a:off x="7729027" y="6520180"/>
            <a:ext cx="167710" cy="23114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pPr/>
              <a:t>14</a:t>
            </a:fld>
            <a:endParaRPr/>
          </a:p>
        </p:txBody>
      </p:sp>
      <p:sp>
        <p:nvSpPr>
          <p:cNvPr id="255" name="Title 1"/>
          <p:cNvSpPr>
            <a:spLocks noGrp="1"/>
          </p:cNvSpPr>
          <p:nvPr>
            <p:ph type="title"/>
          </p:nvPr>
        </p:nvSpPr>
        <p:spPr>
          <a:xfrm>
            <a:off x="457199" y="332655"/>
            <a:ext cx="7067130" cy="1152130"/>
          </a:xfrm>
          <a:prstGeom prst="rect">
            <a:avLst/>
          </a:prstGeom>
        </p:spPr>
        <p:txBody>
          <a:bodyPr/>
          <a:lstStyle>
            <a:lvl1pPr>
              <a:defRPr sz="2400"/>
            </a:lvl1pPr>
          </a:lstStyle>
          <a:p>
            <a:r>
              <a:t>CEN-CENELEC Strategy for Digitization </a:t>
            </a:r>
          </a:p>
        </p:txBody>
      </p:sp>
      <p:grpSp>
        <p:nvGrpSpPr>
          <p:cNvPr id="268" name="Diagram 2"/>
          <p:cNvGrpSpPr/>
          <p:nvPr/>
        </p:nvGrpSpPr>
        <p:grpSpPr>
          <a:xfrm>
            <a:off x="677112" y="2388494"/>
            <a:ext cx="7895388" cy="2734905"/>
            <a:chOff x="0" y="0"/>
            <a:chExt cx="7895386" cy="2734904"/>
          </a:xfrm>
        </p:grpSpPr>
        <p:sp>
          <p:nvSpPr>
            <p:cNvPr id="256" name="Kreis"/>
            <p:cNvSpPr/>
            <p:nvPr/>
          </p:nvSpPr>
          <p:spPr>
            <a:xfrm>
              <a:off x="5385008" y="114480"/>
              <a:ext cx="2510379" cy="2510843"/>
            </a:xfrm>
            <a:prstGeom prst="ellipse">
              <a:avLst/>
            </a:prstGeom>
            <a:gradFill flip="none" rotWithShape="1">
              <a:gsLst>
                <a:gs pos="0">
                  <a:srgbClr val="769537"/>
                </a:gs>
                <a:gs pos="80000">
                  <a:srgbClr val="9BC348"/>
                </a:gs>
                <a:gs pos="100000">
                  <a:srgbClr val="9CC646"/>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t">
              <a:noAutofit/>
            </a:bodyPr>
            <a:lstStyle/>
            <a:p>
              <a:pPr>
                <a:defRPr>
                  <a:latin typeface="Arial"/>
                  <a:ea typeface="Arial"/>
                  <a:cs typeface="Arial"/>
                  <a:sym typeface="Arial"/>
                </a:defRPr>
              </a:pPr>
              <a:endParaRPr>
                <a:solidFill>
                  <a:srgbClr val="000000"/>
                </a:solidFill>
                <a:latin typeface="Arial"/>
                <a:ea typeface="Arial"/>
                <a:cs typeface="Arial"/>
                <a:sym typeface="Arial"/>
              </a:endParaRPr>
            </a:p>
          </p:txBody>
        </p:sp>
        <p:grpSp>
          <p:nvGrpSpPr>
            <p:cNvPr id="259" name="Gruppieren"/>
            <p:cNvGrpSpPr/>
            <p:nvPr/>
          </p:nvGrpSpPr>
          <p:grpSpPr>
            <a:xfrm>
              <a:off x="5479058" y="192646"/>
              <a:ext cx="2343673" cy="2343425"/>
              <a:chOff x="0" y="0"/>
              <a:chExt cx="2343672" cy="2343424"/>
            </a:xfrm>
          </p:grpSpPr>
          <p:sp>
            <p:nvSpPr>
              <p:cNvPr id="257" name="Kreis"/>
              <p:cNvSpPr/>
              <p:nvPr/>
            </p:nvSpPr>
            <p:spPr>
              <a:xfrm>
                <a:off x="-1" y="-1"/>
                <a:ext cx="2343674" cy="2343426"/>
              </a:xfrm>
              <a:prstGeom prst="ellipse">
                <a:avLst/>
              </a:prstGeom>
              <a:solidFill>
                <a:srgbClr val="FFFFFF">
                  <a:alpha val="90000"/>
                </a:srgbClr>
              </a:solidFill>
              <a:ln w="9525" cap="flat">
                <a:solidFill>
                  <a:schemeClr val="accent3"/>
                </a:solidFill>
                <a:prstDash val="solid"/>
                <a:round/>
              </a:ln>
              <a:effectLst/>
            </p:spPr>
            <p:txBody>
              <a:bodyPr wrap="square" lIns="45719" tIns="45719" rIns="45719" bIns="45719" numCol="1" anchor="ctr">
                <a:noAutofit/>
              </a:bodyPr>
              <a:lstStyle/>
              <a:p>
                <a:pPr algn="ctr" defTabSz="933450">
                  <a:lnSpc>
                    <a:spcPct val="90000"/>
                  </a:lnSpc>
                  <a:spcBef>
                    <a:spcPts val="700"/>
                  </a:spcBef>
                  <a:defRPr sz="2100" b="1">
                    <a:solidFill>
                      <a:srgbClr val="4F6228"/>
                    </a:solidFill>
                  </a:defRPr>
                </a:pPr>
                <a:endParaRPr sz="2100" b="1">
                  <a:solidFill>
                    <a:srgbClr val="4F6228"/>
                  </a:solidFill>
                  <a:latin typeface="Vedana"/>
                  <a:sym typeface="Vedana"/>
                </a:endParaRPr>
              </a:p>
            </p:txBody>
          </p:sp>
          <p:sp>
            <p:nvSpPr>
              <p:cNvPr id="258" name="Pilot Projects"/>
              <p:cNvSpPr/>
              <p:nvPr/>
            </p:nvSpPr>
            <p:spPr>
              <a:xfrm>
                <a:off x="335043" y="843416"/>
                <a:ext cx="1673586" cy="6565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669" tIns="26669" rIns="26669" bIns="26669" numCol="1" anchor="ctr">
                <a:spAutoFit/>
              </a:bodyPr>
              <a:lstStyle>
                <a:lvl1pPr algn="ctr" defTabSz="933450">
                  <a:lnSpc>
                    <a:spcPct val="90000"/>
                  </a:lnSpc>
                  <a:spcBef>
                    <a:spcPts val="800"/>
                  </a:spcBef>
                  <a:defRPr sz="2100" b="1">
                    <a:solidFill>
                      <a:srgbClr val="4F6228"/>
                    </a:solidFill>
                  </a:defRPr>
                </a:lvl1pPr>
              </a:lstStyle>
              <a:p>
                <a:r>
                  <a:rPr>
                    <a:latin typeface="Vedana"/>
                    <a:sym typeface="Vedana"/>
                  </a:rPr>
                  <a:t>Pilot Projects</a:t>
                </a:r>
              </a:p>
            </p:txBody>
          </p:sp>
        </p:grpSp>
        <p:sp>
          <p:nvSpPr>
            <p:cNvPr id="260" name="Form"/>
            <p:cNvSpPr/>
            <p:nvPr/>
          </p:nvSpPr>
          <p:spPr>
            <a:xfrm>
              <a:off x="2749108" y="93543"/>
              <a:ext cx="3188404" cy="2641362"/>
            </a:xfrm>
            <a:custGeom>
              <a:avLst/>
              <a:gdLst/>
              <a:ahLst/>
              <a:cxnLst>
                <a:cxn ang="0">
                  <a:pos x="wd2" y="hd2"/>
                </a:cxn>
                <a:cxn ang="5400000">
                  <a:pos x="wd2" y="hd2"/>
                </a:cxn>
                <a:cxn ang="10800000">
                  <a:pos x="wd2" y="hd2"/>
                </a:cxn>
                <a:cxn ang="16200000">
                  <a:pos x="wd2" y="hd2"/>
                </a:cxn>
              </a:cxnLst>
              <a:rect l="0" t="0" r="r" b="b"/>
              <a:pathLst>
                <a:path w="20760" h="19679" extrusionOk="0">
                  <a:moveTo>
                    <a:pt x="2518" y="2882"/>
                  </a:moveTo>
                  <a:cubicBezTo>
                    <a:pt x="5876" y="-961"/>
                    <a:pt x="11321" y="-961"/>
                    <a:pt x="14679" y="2882"/>
                  </a:cubicBezTo>
                  <a:cubicBezTo>
                    <a:pt x="16706" y="5201"/>
                    <a:pt x="18733" y="7520"/>
                    <a:pt x="20760" y="9839"/>
                  </a:cubicBezTo>
                  <a:cubicBezTo>
                    <a:pt x="18733" y="12158"/>
                    <a:pt x="16706" y="14477"/>
                    <a:pt x="14679" y="16796"/>
                  </a:cubicBezTo>
                  <a:cubicBezTo>
                    <a:pt x="11321" y="20639"/>
                    <a:pt x="5876" y="20639"/>
                    <a:pt x="2518" y="16796"/>
                  </a:cubicBezTo>
                  <a:cubicBezTo>
                    <a:pt x="-840" y="12954"/>
                    <a:pt x="-840" y="6724"/>
                    <a:pt x="2518" y="2882"/>
                  </a:cubicBezTo>
                  <a:close/>
                </a:path>
              </a:pathLst>
            </a:custGeom>
            <a:gradFill flip="none" rotWithShape="1">
              <a:gsLst>
                <a:gs pos="0">
                  <a:srgbClr val="3C8A81"/>
                </a:gs>
                <a:gs pos="80000">
                  <a:srgbClr val="4FB5AA"/>
                </a:gs>
                <a:gs pos="100000">
                  <a:srgbClr val="4EB8AC"/>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t">
              <a:noAutofit/>
            </a:bodyPr>
            <a:lstStyle/>
            <a:p>
              <a:pPr>
                <a:defRPr>
                  <a:latin typeface="Arial"/>
                  <a:ea typeface="Arial"/>
                  <a:cs typeface="Arial"/>
                  <a:sym typeface="Arial"/>
                </a:defRPr>
              </a:pPr>
              <a:endParaRPr>
                <a:solidFill>
                  <a:srgbClr val="000000"/>
                </a:solidFill>
                <a:latin typeface="Arial"/>
                <a:ea typeface="Arial"/>
                <a:cs typeface="Arial"/>
                <a:sym typeface="Arial"/>
              </a:endParaRPr>
            </a:p>
          </p:txBody>
        </p:sp>
        <p:grpSp>
          <p:nvGrpSpPr>
            <p:cNvPr id="263" name="Gruppieren"/>
            <p:cNvGrpSpPr/>
            <p:nvPr/>
          </p:nvGrpSpPr>
          <p:grpSpPr>
            <a:xfrm>
              <a:off x="2785982" y="203368"/>
              <a:ext cx="2584324" cy="2361679"/>
              <a:chOff x="0" y="0"/>
              <a:chExt cx="2584322" cy="2361677"/>
            </a:xfrm>
          </p:grpSpPr>
          <p:sp>
            <p:nvSpPr>
              <p:cNvPr id="261" name="Kreis"/>
              <p:cNvSpPr/>
              <p:nvPr/>
            </p:nvSpPr>
            <p:spPr>
              <a:xfrm>
                <a:off x="-1" y="0"/>
                <a:ext cx="2584324" cy="2361678"/>
              </a:xfrm>
              <a:prstGeom prst="ellipse">
                <a:avLst/>
              </a:prstGeom>
              <a:solidFill>
                <a:srgbClr val="FFFFFF">
                  <a:alpha val="90000"/>
                </a:srgbClr>
              </a:solidFill>
              <a:ln w="9525" cap="flat">
                <a:solidFill>
                  <a:srgbClr val="5EAFA6"/>
                </a:solidFill>
                <a:prstDash val="solid"/>
                <a:round/>
              </a:ln>
              <a:effectLst/>
            </p:spPr>
            <p:txBody>
              <a:bodyPr wrap="square" lIns="45719" tIns="45719" rIns="45719" bIns="45719" numCol="1" anchor="ctr">
                <a:noAutofit/>
              </a:bodyPr>
              <a:lstStyle/>
              <a:p>
                <a:pPr algn="ctr" defTabSz="933450">
                  <a:lnSpc>
                    <a:spcPct val="90000"/>
                  </a:lnSpc>
                  <a:spcBef>
                    <a:spcPts val="700"/>
                  </a:spcBef>
                  <a:defRPr sz="2100">
                    <a:solidFill>
                      <a:srgbClr val="215968"/>
                    </a:solidFill>
                  </a:defRPr>
                </a:pPr>
                <a:endParaRPr sz="2100">
                  <a:solidFill>
                    <a:srgbClr val="215968"/>
                  </a:solidFill>
                  <a:latin typeface="Vedana"/>
                  <a:sym typeface="Vedana"/>
                </a:endParaRPr>
              </a:p>
            </p:txBody>
          </p:sp>
          <p:sp>
            <p:nvSpPr>
              <p:cNvPr id="262" name="Strategic Plan for Digital Transformation"/>
              <p:cNvSpPr/>
              <p:nvPr/>
            </p:nvSpPr>
            <p:spPr>
              <a:xfrm>
                <a:off x="369446" y="709668"/>
                <a:ext cx="1845429" cy="942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669" tIns="26669" rIns="26669" bIns="26669" numCol="1" anchor="ctr">
                <a:spAutoFit/>
              </a:bodyPr>
              <a:lstStyle>
                <a:lvl1pPr algn="ctr" defTabSz="933450">
                  <a:lnSpc>
                    <a:spcPct val="90000"/>
                  </a:lnSpc>
                  <a:spcBef>
                    <a:spcPts val="800"/>
                  </a:spcBef>
                  <a:defRPr sz="2100">
                    <a:solidFill>
                      <a:srgbClr val="215968"/>
                    </a:solidFill>
                  </a:defRPr>
                </a:lvl1pPr>
              </a:lstStyle>
              <a:p>
                <a:r>
                  <a:rPr>
                    <a:latin typeface="Vedana"/>
                    <a:sym typeface="Vedana"/>
                  </a:rPr>
                  <a:t>Strategic Plan for Digital Transformation</a:t>
                </a:r>
              </a:p>
            </p:txBody>
          </p:sp>
        </p:grpSp>
        <p:sp>
          <p:nvSpPr>
            <p:cNvPr id="264" name="Form"/>
            <p:cNvSpPr/>
            <p:nvPr/>
          </p:nvSpPr>
          <p:spPr>
            <a:xfrm>
              <a:off x="-1" y="-1"/>
              <a:ext cx="3278274" cy="2715812"/>
            </a:xfrm>
            <a:custGeom>
              <a:avLst/>
              <a:gdLst/>
              <a:ahLst/>
              <a:cxnLst>
                <a:cxn ang="0">
                  <a:pos x="wd2" y="hd2"/>
                </a:cxn>
                <a:cxn ang="5400000">
                  <a:pos x="wd2" y="hd2"/>
                </a:cxn>
                <a:cxn ang="10800000">
                  <a:pos x="wd2" y="hd2"/>
                </a:cxn>
                <a:cxn ang="16200000">
                  <a:pos x="wd2" y="hd2"/>
                </a:cxn>
              </a:cxnLst>
              <a:rect l="0" t="0" r="r" b="b"/>
              <a:pathLst>
                <a:path w="20760" h="19679" extrusionOk="0">
                  <a:moveTo>
                    <a:pt x="2518" y="2882"/>
                  </a:moveTo>
                  <a:cubicBezTo>
                    <a:pt x="5876" y="-961"/>
                    <a:pt x="11321" y="-961"/>
                    <a:pt x="14679" y="2882"/>
                  </a:cubicBezTo>
                  <a:cubicBezTo>
                    <a:pt x="16706" y="5201"/>
                    <a:pt x="18733" y="7520"/>
                    <a:pt x="20760" y="9839"/>
                  </a:cubicBezTo>
                  <a:cubicBezTo>
                    <a:pt x="18733" y="12158"/>
                    <a:pt x="16706" y="14477"/>
                    <a:pt x="14679" y="16796"/>
                  </a:cubicBezTo>
                  <a:cubicBezTo>
                    <a:pt x="11321" y="20639"/>
                    <a:pt x="5876" y="20639"/>
                    <a:pt x="2518" y="16796"/>
                  </a:cubicBezTo>
                  <a:cubicBezTo>
                    <a:pt x="-840" y="12954"/>
                    <a:pt x="-840" y="6724"/>
                    <a:pt x="2518" y="2882"/>
                  </a:cubicBezTo>
                  <a:close/>
                </a:path>
              </a:pathLst>
            </a:custGeom>
            <a:gradFill flip="none" rotWithShape="1">
              <a:gsLst>
                <a:gs pos="0">
                  <a:srgbClr val="5E437E"/>
                </a:gs>
                <a:gs pos="80000">
                  <a:srgbClr val="7B58A6"/>
                </a:gs>
                <a:gs pos="100000">
                  <a:srgbClr val="7B57A8"/>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t">
              <a:noAutofit/>
            </a:bodyPr>
            <a:lstStyle/>
            <a:p>
              <a:pPr>
                <a:defRPr>
                  <a:latin typeface="Arial"/>
                  <a:ea typeface="Arial"/>
                  <a:cs typeface="Arial"/>
                  <a:sym typeface="Arial"/>
                </a:defRPr>
              </a:pPr>
              <a:endParaRPr>
                <a:solidFill>
                  <a:srgbClr val="000000"/>
                </a:solidFill>
                <a:latin typeface="Arial"/>
                <a:ea typeface="Arial"/>
                <a:cs typeface="Arial"/>
                <a:sym typeface="Arial"/>
              </a:endParaRPr>
            </a:p>
          </p:txBody>
        </p:sp>
        <p:grpSp>
          <p:nvGrpSpPr>
            <p:cNvPr id="267" name="Gruppieren"/>
            <p:cNvGrpSpPr/>
            <p:nvPr/>
          </p:nvGrpSpPr>
          <p:grpSpPr>
            <a:xfrm>
              <a:off x="45062" y="91563"/>
              <a:ext cx="2625687" cy="2533126"/>
              <a:chOff x="0" y="0"/>
              <a:chExt cx="2625686" cy="2533124"/>
            </a:xfrm>
          </p:grpSpPr>
          <p:sp>
            <p:nvSpPr>
              <p:cNvPr id="265" name="Kreis"/>
              <p:cNvSpPr/>
              <p:nvPr/>
            </p:nvSpPr>
            <p:spPr>
              <a:xfrm>
                <a:off x="-1" y="-1"/>
                <a:ext cx="2625688" cy="2533126"/>
              </a:xfrm>
              <a:prstGeom prst="ellipse">
                <a:avLst/>
              </a:prstGeom>
              <a:solidFill>
                <a:srgbClr val="FFFFFF">
                  <a:alpha val="90000"/>
                </a:srgbClr>
              </a:solidFill>
              <a:ln w="9525" cap="flat">
                <a:solidFill>
                  <a:schemeClr val="accent4"/>
                </a:solidFill>
                <a:prstDash val="solid"/>
                <a:round/>
              </a:ln>
              <a:effectLst/>
            </p:spPr>
            <p:txBody>
              <a:bodyPr wrap="square" lIns="45719" tIns="45719" rIns="45719" bIns="45719" numCol="1" anchor="ctr">
                <a:noAutofit/>
              </a:bodyPr>
              <a:lstStyle/>
              <a:p>
                <a:pPr algn="ctr" defTabSz="889000">
                  <a:lnSpc>
                    <a:spcPct val="90000"/>
                  </a:lnSpc>
                  <a:spcBef>
                    <a:spcPts val="700"/>
                  </a:spcBef>
                  <a:defRPr sz="2000">
                    <a:solidFill>
                      <a:srgbClr val="604A7B"/>
                    </a:solidFill>
                  </a:defRPr>
                </a:pPr>
                <a:endParaRPr sz="2000">
                  <a:solidFill>
                    <a:srgbClr val="604A7B"/>
                  </a:solidFill>
                  <a:latin typeface="Vedana"/>
                  <a:sym typeface="Vedana"/>
                </a:endParaRPr>
              </a:p>
            </p:txBody>
          </p:sp>
          <p:sp>
            <p:nvSpPr>
              <p:cNvPr id="266" name="CEN-CENELEC Ambitions 2020"/>
              <p:cNvSpPr/>
              <p:nvPr/>
            </p:nvSpPr>
            <p:spPr>
              <a:xfrm>
                <a:off x="375360" y="951600"/>
                <a:ext cx="1874967" cy="6299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ctr" defTabSz="889000">
                  <a:lnSpc>
                    <a:spcPct val="90000"/>
                  </a:lnSpc>
                  <a:spcBef>
                    <a:spcPts val="800"/>
                  </a:spcBef>
                  <a:defRPr sz="2000">
                    <a:solidFill>
                      <a:srgbClr val="604A7B"/>
                    </a:solidFill>
                  </a:defRPr>
                </a:lvl1pPr>
              </a:lstStyle>
              <a:p>
                <a:r>
                  <a:rPr>
                    <a:latin typeface="Vedana"/>
                    <a:sym typeface="Vedana"/>
                  </a:rPr>
                  <a:t>CEN-CENELEC Ambitions 2020</a:t>
                </a:r>
              </a:p>
            </p:txBody>
          </p:sp>
        </p:grpSp>
      </p:grpSp>
    </p:spTree>
    <p:extLst>
      <p:ext uri="{BB962C8B-B14F-4D97-AF65-F5344CB8AC3E}">
        <p14:creationId xmlns:p14="http://schemas.microsoft.com/office/powerpoint/2010/main" val="2915385003"/>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lide Number Placeholder 5"/>
          <p:cNvSpPr>
            <a:spLocks noGrp="1"/>
          </p:cNvSpPr>
          <p:nvPr>
            <p:ph type="sldNum" sz="quarter" idx="2"/>
          </p:nvPr>
        </p:nvSpPr>
        <p:spPr>
          <a:xfrm>
            <a:off x="7729027" y="6520180"/>
            <a:ext cx="167710" cy="23114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pPr/>
              <a:t>15</a:t>
            </a:fld>
            <a:endParaRPr/>
          </a:p>
        </p:txBody>
      </p:sp>
      <p:sp>
        <p:nvSpPr>
          <p:cNvPr id="273" name="Title 1"/>
          <p:cNvSpPr>
            <a:spLocks noGrp="1"/>
          </p:cNvSpPr>
          <p:nvPr>
            <p:ph type="title"/>
          </p:nvPr>
        </p:nvSpPr>
        <p:spPr>
          <a:xfrm>
            <a:off x="251519" y="332655"/>
            <a:ext cx="6779098" cy="1152130"/>
          </a:xfrm>
          <a:prstGeom prst="rect">
            <a:avLst/>
          </a:prstGeom>
        </p:spPr>
        <p:txBody>
          <a:bodyPr/>
          <a:lstStyle>
            <a:lvl1pPr>
              <a:defRPr sz="2400" b="1"/>
            </a:lvl1pPr>
          </a:lstStyle>
          <a:p>
            <a:r>
              <a:t>Pilot projects supporting Digital Transformation</a:t>
            </a:r>
          </a:p>
        </p:txBody>
      </p:sp>
      <p:grpSp>
        <p:nvGrpSpPr>
          <p:cNvPr id="296" name="Content Placeholder 7"/>
          <p:cNvGrpSpPr/>
          <p:nvPr/>
        </p:nvGrpSpPr>
        <p:grpSpPr>
          <a:xfrm>
            <a:off x="1601759" y="1412409"/>
            <a:ext cx="5272118" cy="5010274"/>
            <a:chOff x="2264" y="0"/>
            <a:chExt cx="5272116" cy="5010273"/>
          </a:xfrm>
        </p:grpSpPr>
        <p:grpSp>
          <p:nvGrpSpPr>
            <p:cNvPr id="276" name="Gruppieren"/>
            <p:cNvGrpSpPr/>
            <p:nvPr/>
          </p:nvGrpSpPr>
          <p:grpSpPr>
            <a:xfrm>
              <a:off x="1551092" y="0"/>
              <a:ext cx="2431488" cy="1458283"/>
              <a:chOff x="0" y="0"/>
              <a:chExt cx="2431487" cy="1458282"/>
            </a:xfrm>
          </p:grpSpPr>
          <p:sp>
            <p:nvSpPr>
              <p:cNvPr id="274" name="Abgerundetes Rechteck"/>
              <p:cNvSpPr/>
              <p:nvPr/>
            </p:nvSpPr>
            <p:spPr>
              <a:xfrm>
                <a:off x="0" y="0"/>
                <a:ext cx="2431488" cy="1458283"/>
              </a:xfrm>
              <a:prstGeom prst="roundRect">
                <a:avLst>
                  <a:gd name="adj" fmla="val 16667"/>
                </a:avLst>
              </a:prstGeom>
              <a:gradFill flip="none" rotWithShape="1">
                <a:gsLst>
                  <a:gs pos="0">
                    <a:srgbClr val="DA2CAC"/>
                  </a:gs>
                  <a:gs pos="100000">
                    <a:srgbClr val="DA2CAC"/>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711200">
                  <a:lnSpc>
                    <a:spcPct val="90000"/>
                  </a:lnSpc>
                  <a:spcBef>
                    <a:spcPts val="1000"/>
                  </a:spcBef>
                  <a:defRPr sz="1200" i="1">
                    <a:solidFill>
                      <a:srgbClr val="FFFFFF"/>
                    </a:solidFill>
                  </a:defRPr>
                </a:pPr>
                <a:endParaRPr sz="1200" i="1">
                  <a:solidFill>
                    <a:srgbClr val="FFFFFF"/>
                  </a:solidFill>
                  <a:latin typeface="Vedana"/>
                  <a:sym typeface="Vedana"/>
                </a:endParaRPr>
              </a:p>
            </p:txBody>
          </p:sp>
          <p:sp>
            <p:nvSpPr>
              <p:cNvPr id="275" name="Online, collaborative standards development…"/>
              <p:cNvSpPr/>
              <p:nvPr/>
            </p:nvSpPr>
            <p:spPr>
              <a:xfrm>
                <a:off x="71186" y="130843"/>
                <a:ext cx="2289114" cy="11965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0960" tIns="60960" rIns="60960" bIns="60960" numCol="1" anchor="ctr">
                <a:spAutoFit/>
              </a:bodyPr>
              <a:lstStyle/>
              <a:p>
                <a:pPr marL="342900" indent="-342900" algn="ctr" defTabSz="711200">
                  <a:lnSpc>
                    <a:spcPct val="90000"/>
                  </a:lnSpc>
                  <a:spcBef>
                    <a:spcPts val="600"/>
                  </a:spcBef>
                  <a:defRPr sz="1600">
                    <a:solidFill>
                      <a:srgbClr val="FFFFFF"/>
                    </a:solidFill>
                  </a:defRPr>
                </a:pPr>
                <a:r>
                  <a:rPr sz="1600">
                    <a:solidFill>
                      <a:srgbClr val="FFFFFF"/>
                    </a:solidFill>
                    <a:latin typeface="Vedana"/>
                    <a:sym typeface="Vedana"/>
                  </a:rPr>
                  <a:t>Online, collaborative standards development</a:t>
                </a:r>
                <a:endParaRPr sz="2400">
                  <a:solidFill>
                    <a:srgbClr val="FFFFFF"/>
                  </a:solidFill>
                  <a:latin typeface="Vedana"/>
                  <a:sym typeface="Vedana"/>
                </a:endParaRPr>
              </a:p>
              <a:p>
                <a:pPr marL="342900" indent="-342900" algn="ctr" defTabSz="711200">
                  <a:lnSpc>
                    <a:spcPct val="90000"/>
                  </a:lnSpc>
                  <a:spcBef>
                    <a:spcPts val="500"/>
                  </a:spcBef>
                  <a:defRPr sz="1200" i="1">
                    <a:solidFill>
                      <a:srgbClr val="FFFFFF"/>
                    </a:solidFill>
                  </a:defRPr>
                </a:pPr>
                <a:r>
                  <a:rPr sz="1200" i="1">
                    <a:solidFill>
                      <a:srgbClr val="FFFFFF"/>
                    </a:solidFill>
                    <a:latin typeface="Vedana"/>
                    <a:sym typeface="Vedana"/>
                  </a:rPr>
                  <a:t>Flexible, accessible online standardization platform</a:t>
                </a:r>
              </a:p>
            </p:txBody>
          </p:sp>
        </p:grpSp>
        <p:sp>
          <p:nvSpPr>
            <p:cNvPr id="277" name="Linie"/>
            <p:cNvSpPr/>
            <p:nvPr/>
          </p:nvSpPr>
          <p:spPr>
            <a:xfrm>
              <a:off x="3986720" y="1339836"/>
              <a:ext cx="390330" cy="1612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7509" y="5234"/>
                    <a:pt x="14754" y="12479"/>
                    <a:pt x="21600" y="21600"/>
                  </a:cubicBezTo>
                </a:path>
              </a:pathLst>
            </a:custGeom>
            <a:noFill/>
            <a:ln w="9525" cap="flat">
              <a:solidFill>
                <a:schemeClr val="accent2"/>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sp>
          <p:nvSpPr>
            <p:cNvPr id="278" name="Abgerundetes Rechteck"/>
            <p:cNvSpPr/>
            <p:nvPr/>
          </p:nvSpPr>
          <p:spPr>
            <a:xfrm>
              <a:off x="3940954" y="1503182"/>
              <a:ext cx="1333426" cy="1293240"/>
            </a:xfrm>
            <a:prstGeom prst="roundRect">
              <a:avLst>
                <a:gd name="adj" fmla="val 16667"/>
              </a:avLst>
            </a:prstGeom>
            <a:gradFill flip="none" rotWithShape="1">
              <a:gsLst>
                <a:gs pos="0">
                  <a:srgbClr val="769537"/>
                </a:gs>
                <a:gs pos="80000">
                  <a:srgbClr val="9BC348"/>
                </a:gs>
                <a:gs pos="100000">
                  <a:srgbClr val="9CC646"/>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2489200">
                <a:lnSpc>
                  <a:spcPct val="90000"/>
                </a:lnSpc>
                <a:spcBef>
                  <a:spcPts val="1000"/>
                </a:spcBef>
                <a:defRPr sz="5600">
                  <a:solidFill>
                    <a:srgbClr val="FFFFFF"/>
                  </a:solidFill>
                </a:defRPr>
              </a:pPr>
              <a:endParaRPr sz="5600">
                <a:solidFill>
                  <a:srgbClr val="FFFFFF"/>
                </a:solidFill>
                <a:latin typeface="Vedana"/>
                <a:sym typeface="Vedana"/>
              </a:endParaRPr>
            </a:p>
          </p:txBody>
        </p:sp>
        <p:sp>
          <p:nvSpPr>
            <p:cNvPr id="279" name="Linie"/>
            <p:cNvSpPr/>
            <p:nvPr/>
          </p:nvSpPr>
          <p:spPr>
            <a:xfrm>
              <a:off x="4555266" y="2798970"/>
              <a:ext cx="51746" cy="24676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689" y="7292"/>
                    <a:pt x="9473" y="14508"/>
                    <a:pt x="0" y="21600"/>
                  </a:cubicBezTo>
                </a:path>
              </a:pathLst>
            </a:custGeom>
            <a:noFill/>
            <a:ln w="9525" cap="flat">
              <a:solidFill>
                <a:schemeClr val="accent3"/>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grpSp>
          <p:nvGrpSpPr>
            <p:cNvPr id="282" name="Gruppieren"/>
            <p:cNvGrpSpPr/>
            <p:nvPr/>
          </p:nvGrpSpPr>
          <p:grpSpPr>
            <a:xfrm>
              <a:off x="3601644" y="3070297"/>
              <a:ext cx="1241507" cy="1204396"/>
              <a:chOff x="-33908" y="103023"/>
              <a:chExt cx="1241506" cy="1204394"/>
            </a:xfrm>
          </p:grpSpPr>
          <p:sp>
            <p:nvSpPr>
              <p:cNvPr id="280" name="Abgerundetes Rechteck"/>
              <p:cNvSpPr/>
              <p:nvPr/>
            </p:nvSpPr>
            <p:spPr>
              <a:xfrm>
                <a:off x="-33908" y="112669"/>
                <a:ext cx="1241506" cy="1194748"/>
              </a:xfrm>
              <a:prstGeom prst="roundRect">
                <a:avLst>
                  <a:gd name="adj" fmla="val 16667"/>
                </a:avLst>
              </a:prstGeom>
              <a:solidFill>
                <a:srgbClr val="FFFF00"/>
              </a:solidFill>
              <a:ln w="12700" cap="flat">
                <a:solidFill>
                  <a:srgbClr val="FFFF00"/>
                </a:solid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711200">
                  <a:lnSpc>
                    <a:spcPct val="90000"/>
                  </a:lnSpc>
                  <a:spcBef>
                    <a:spcPts val="1000"/>
                  </a:spcBef>
                  <a:defRPr sz="2400">
                    <a:solidFill>
                      <a:srgbClr val="FFFFFF"/>
                    </a:solidFill>
                  </a:defRPr>
                </a:pPr>
                <a:endParaRPr sz="2400">
                  <a:solidFill>
                    <a:srgbClr val="FFFFFF"/>
                  </a:solidFill>
                  <a:latin typeface="Vedana"/>
                  <a:sym typeface="Vedana"/>
                </a:endParaRPr>
              </a:p>
            </p:txBody>
          </p:sp>
          <p:sp>
            <p:nvSpPr>
              <p:cNvPr id="281" name="Strategic Alliances…"/>
              <p:cNvSpPr/>
              <p:nvPr/>
            </p:nvSpPr>
            <p:spPr>
              <a:xfrm>
                <a:off x="58322" y="103023"/>
                <a:ext cx="1124860" cy="11505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0960" tIns="60960" rIns="60960" bIns="60960" numCol="1" anchor="ctr">
                <a:spAutoFit/>
              </a:bodyPr>
              <a:lstStyle/>
              <a:p>
                <a:pPr marL="342900" indent="-342900" defTabSz="711200">
                  <a:lnSpc>
                    <a:spcPct val="90000"/>
                  </a:lnSpc>
                  <a:spcBef>
                    <a:spcPts val="600"/>
                  </a:spcBef>
                  <a:defRPr sz="1600">
                    <a:solidFill>
                      <a:srgbClr val="FFFFFF"/>
                    </a:solidFill>
                  </a:defRPr>
                </a:pPr>
                <a:r>
                  <a:rPr sz="1400" dirty="0" smtClean="0">
                    <a:solidFill>
                      <a:srgbClr val="FF0000"/>
                    </a:solidFill>
                    <a:latin typeface="Vedana"/>
                    <a:sym typeface="Vedana"/>
                  </a:rPr>
                  <a:t>Strategic</a:t>
                </a:r>
                <a:endParaRPr lang="de-DE" sz="1400" dirty="0" smtClean="0">
                  <a:solidFill>
                    <a:srgbClr val="FF0000"/>
                  </a:solidFill>
                  <a:latin typeface="Vedana"/>
                  <a:sym typeface="Vedana"/>
                </a:endParaRPr>
              </a:p>
              <a:p>
                <a:pPr marL="342900" indent="-342900" defTabSz="711200">
                  <a:lnSpc>
                    <a:spcPct val="90000"/>
                  </a:lnSpc>
                  <a:spcBef>
                    <a:spcPts val="600"/>
                  </a:spcBef>
                  <a:defRPr sz="1600">
                    <a:solidFill>
                      <a:srgbClr val="FFFFFF"/>
                    </a:solidFill>
                  </a:defRPr>
                </a:pPr>
                <a:r>
                  <a:rPr sz="1400" dirty="0" smtClean="0">
                    <a:solidFill>
                      <a:srgbClr val="FF0000"/>
                    </a:solidFill>
                    <a:latin typeface="Vedana"/>
                    <a:sym typeface="Vedana"/>
                  </a:rPr>
                  <a:t>Alliances</a:t>
                </a:r>
                <a:endParaRPr sz="1400" dirty="0">
                  <a:solidFill>
                    <a:srgbClr val="FF0000"/>
                  </a:solidFill>
                  <a:latin typeface="Vedana"/>
                  <a:sym typeface="Vedana"/>
                </a:endParaRPr>
              </a:p>
              <a:p>
                <a:pPr marL="342900" indent="-342900" algn="ctr" defTabSz="711200">
                  <a:lnSpc>
                    <a:spcPct val="90000"/>
                  </a:lnSpc>
                  <a:spcBef>
                    <a:spcPts val="500"/>
                  </a:spcBef>
                  <a:defRPr sz="1200" i="1">
                    <a:solidFill>
                      <a:srgbClr val="FFFFFF"/>
                    </a:solidFill>
                  </a:defRPr>
                </a:pPr>
                <a:r>
                  <a:rPr sz="1200" i="1" dirty="0">
                    <a:solidFill>
                      <a:srgbClr val="FF0000"/>
                    </a:solidFill>
                    <a:latin typeface="Vedana"/>
                    <a:sym typeface="Vedana"/>
                  </a:rPr>
                  <a:t>ECSO, oneM2M, AIOTI</a:t>
                </a:r>
              </a:p>
            </p:txBody>
          </p:sp>
        </p:grpSp>
        <p:sp>
          <p:nvSpPr>
            <p:cNvPr id="283" name="Linie"/>
            <p:cNvSpPr/>
            <p:nvPr/>
          </p:nvSpPr>
          <p:spPr>
            <a:xfrm>
              <a:off x="3337463" y="4150316"/>
              <a:ext cx="295050" cy="482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4318" y="17881"/>
                    <a:pt x="7096" y="10658"/>
                    <a:pt x="0" y="0"/>
                  </a:cubicBezTo>
                </a:path>
              </a:pathLst>
            </a:custGeom>
            <a:noFill/>
            <a:ln w="9525" cap="flat">
              <a:solidFill>
                <a:schemeClr val="accent4"/>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grpSp>
          <p:nvGrpSpPr>
            <p:cNvPr id="286" name="Gruppieren"/>
            <p:cNvGrpSpPr/>
            <p:nvPr/>
          </p:nvGrpSpPr>
          <p:grpSpPr>
            <a:xfrm>
              <a:off x="1830430" y="3552263"/>
              <a:ext cx="1496152" cy="1458010"/>
              <a:chOff x="-7922" y="96367"/>
              <a:chExt cx="1496150" cy="1458009"/>
            </a:xfrm>
          </p:grpSpPr>
          <p:sp>
            <p:nvSpPr>
              <p:cNvPr id="284" name="Abgerundetes Rechteck"/>
              <p:cNvSpPr/>
              <p:nvPr/>
            </p:nvSpPr>
            <p:spPr>
              <a:xfrm>
                <a:off x="-7922" y="96367"/>
                <a:ext cx="1496150" cy="1458009"/>
              </a:xfrm>
              <a:prstGeom prst="roundRect">
                <a:avLst>
                  <a:gd name="adj" fmla="val 16667"/>
                </a:avLst>
              </a:prstGeom>
              <a:gradFill flip="none" rotWithShape="1">
                <a:gsLst>
                  <a:gs pos="0">
                    <a:srgbClr val="2A869F"/>
                  </a:gs>
                  <a:gs pos="80000">
                    <a:srgbClr val="37B1D1"/>
                  </a:gs>
                  <a:gs pos="100000">
                    <a:srgbClr val="34B3D5"/>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622300">
                  <a:lnSpc>
                    <a:spcPct val="90000"/>
                  </a:lnSpc>
                  <a:spcBef>
                    <a:spcPts val="1000"/>
                  </a:spcBef>
                  <a:defRPr sz="1200" i="1">
                    <a:solidFill>
                      <a:srgbClr val="FFFFFF"/>
                    </a:solidFill>
                  </a:defRPr>
                </a:pPr>
                <a:endParaRPr sz="1200" i="1">
                  <a:solidFill>
                    <a:srgbClr val="FFFFFF"/>
                  </a:solidFill>
                  <a:latin typeface="Vedana"/>
                  <a:sym typeface="Vedana"/>
                </a:endParaRPr>
              </a:p>
            </p:txBody>
          </p:sp>
          <p:sp>
            <p:nvSpPr>
              <p:cNvPr id="285" name="Digital transformation  of CEN-CENELEC…"/>
              <p:cNvSpPr/>
              <p:nvPr/>
            </p:nvSpPr>
            <p:spPr>
              <a:xfrm>
                <a:off x="71173" y="204435"/>
                <a:ext cx="1353803" cy="1241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3339" tIns="53339" rIns="53339" bIns="53339" numCol="1" anchor="ctr">
                <a:spAutoFit/>
              </a:bodyPr>
              <a:lstStyle/>
              <a:p>
                <a:pPr marL="342900" indent="-342900" defTabSz="622300">
                  <a:lnSpc>
                    <a:spcPct val="90000"/>
                  </a:lnSpc>
                  <a:spcBef>
                    <a:spcPts val="500"/>
                  </a:spcBef>
                  <a:defRPr sz="1400">
                    <a:solidFill>
                      <a:srgbClr val="FFFFFF"/>
                    </a:solidFill>
                  </a:defRPr>
                </a:pPr>
                <a:r>
                  <a:rPr sz="1200" b="1" dirty="0" smtClean="0">
                    <a:solidFill>
                      <a:srgbClr val="FF0000"/>
                    </a:solidFill>
                    <a:latin typeface="Vedana"/>
                    <a:sym typeface="Vedana"/>
                  </a:rPr>
                  <a:t>Digital</a:t>
                </a:r>
                <a:endParaRPr lang="de-DE" sz="1200" b="1" dirty="0" smtClean="0">
                  <a:solidFill>
                    <a:srgbClr val="FF0000"/>
                  </a:solidFill>
                  <a:latin typeface="Vedana"/>
                  <a:sym typeface="Vedana"/>
                </a:endParaRPr>
              </a:p>
              <a:p>
                <a:pPr marL="342900" indent="-342900" defTabSz="622300">
                  <a:lnSpc>
                    <a:spcPct val="90000"/>
                  </a:lnSpc>
                  <a:spcBef>
                    <a:spcPts val="500"/>
                  </a:spcBef>
                  <a:defRPr sz="1400">
                    <a:solidFill>
                      <a:srgbClr val="FFFFFF"/>
                    </a:solidFill>
                  </a:defRPr>
                </a:pPr>
                <a:r>
                  <a:rPr sz="1200" b="1" dirty="0" err="1" smtClean="0">
                    <a:solidFill>
                      <a:srgbClr val="FF0000"/>
                    </a:solidFill>
                    <a:latin typeface="Vedana"/>
                    <a:sym typeface="Vedana"/>
                  </a:rPr>
                  <a:t>transformati</a:t>
                </a:r>
                <a:r>
                  <a:rPr lang="de-DE" sz="1200" b="1" dirty="0" smtClean="0">
                    <a:solidFill>
                      <a:srgbClr val="FF0000"/>
                    </a:solidFill>
                    <a:latin typeface="Vedana"/>
                    <a:sym typeface="Vedana"/>
                  </a:rPr>
                  <a:t>o</a:t>
                </a:r>
                <a:r>
                  <a:rPr sz="1200" b="1" dirty="0" smtClean="0">
                    <a:solidFill>
                      <a:srgbClr val="FF0000"/>
                    </a:solidFill>
                    <a:latin typeface="Vedana"/>
                    <a:sym typeface="Vedana"/>
                  </a:rPr>
                  <a:t>n  </a:t>
                </a:r>
                <a:endParaRPr lang="de-DE" sz="1200" b="1" dirty="0" smtClean="0">
                  <a:solidFill>
                    <a:srgbClr val="FF0000"/>
                  </a:solidFill>
                  <a:latin typeface="Vedana"/>
                  <a:sym typeface="Vedana"/>
                </a:endParaRPr>
              </a:p>
              <a:p>
                <a:pPr marL="342900" indent="-342900" defTabSz="622300">
                  <a:lnSpc>
                    <a:spcPct val="90000"/>
                  </a:lnSpc>
                  <a:spcBef>
                    <a:spcPts val="500"/>
                  </a:spcBef>
                  <a:defRPr sz="1400">
                    <a:solidFill>
                      <a:srgbClr val="FFFFFF"/>
                    </a:solidFill>
                  </a:defRPr>
                </a:pPr>
                <a:r>
                  <a:rPr sz="1100" b="1" dirty="0" smtClean="0">
                    <a:solidFill>
                      <a:srgbClr val="FF0000"/>
                    </a:solidFill>
                    <a:latin typeface="Vedana"/>
                    <a:sym typeface="Vedana"/>
                  </a:rPr>
                  <a:t>of </a:t>
                </a:r>
                <a:r>
                  <a:rPr sz="1100" b="1" dirty="0">
                    <a:solidFill>
                      <a:srgbClr val="FF0000"/>
                    </a:solidFill>
                    <a:latin typeface="Vedana"/>
                    <a:sym typeface="Vedana"/>
                  </a:rPr>
                  <a:t>CEN-CENELEC</a:t>
                </a:r>
              </a:p>
              <a:p>
                <a:pPr marL="342900" indent="-342900" algn="ctr" defTabSz="622300">
                  <a:lnSpc>
                    <a:spcPct val="90000"/>
                  </a:lnSpc>
                  <a:spcBef>
                    <a:spcPts val="500"/>
                  </a:spcBef>
                  <a:defRPr sz="1200" i="1">
                    <a:solidFill>
                      <a:srgbClr val="FFFFFF"/>
                    </a:solidFill>
                  </a:defRPr>
                </a:pPr>
                <a:r>
                  <a:rPr sz="1100" b="1" i="1" dirty="0">
                    <a:solidFill>
                      <a:srgbClr val="FF0000"/>
                    </a:solidFill>
                    <a:latin typeface="Vedana"/>
                    <a:sym typeface="Vedana"/>
                  </a:rPr>
                  <a:t>Agile system, adaptable &amp; flexible</a:t>
                </a:r>
              </a:p>
            </p:txBody>
          </p:sp>
        </p:grpSp>
        <p:sp>
          <p:nvSpPr>
            <p:cNvPr id="287" name="Linie"/>
            <p:cNvSpPr/>
            <p:nvPr/>
          </p:nvSpPr>
          <p:spPr>
            <a:xfrm>
              <a:off x="1116601" y="3715955"/>
              <a:ext cx="713830" cy="37046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682" y="17453"/>
                    <a:pt x="6317" y="10088"/>
                    <a:pt x="0" y="0"/>
                  </a:cubicBezTo>
                </a:path>
              </a:pathLst>
            </a:custGeom>
            <a:noFill/>
            <a:ln w="9525" cap="flat">
              <a:solidFill>
                <a:schemeClr val="accent5"/>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grpSp>
          <p:nvGrpSpPr>
            <p:cNvPr id="290" name="Gruppieren"/>
            <p:cNvGrpSpPr/>
            <p:nvPr/>
          </p:nvGrpSpPr>
          <p:grpSpPr>
            <a:xfrm>
              <a:off x="2264" y="2760773"/>
              <a:ext cx="1651551" cy="949937"/>
              <a:chOff x="0" y="156095"/>
              <a:chExt cx="1651549" cy="949935"/>
            </a:xfrm>
          </p:grpSpPr>
          <p:sp>
            <p:nvSpPr>
              <p:cNvPr id="288" name="Abgerundetes Rechteck"/>
              <p:cNvSpPr/>
              <p:nvPr/>
            </p:nvSpPr>
            <p:spPr>
              <a:xfrm>
                <a:off x="0" y="156095"/>
                <a:ext cx="1651549" cy="949935"/>
              </a:xfrm>
              <a:prstGeom prst="roundRect">
                <a:avLst>
                  <a:gd name="adj" fmla="val 16667"/>
                </a:avLst>
              </a:prstGeom>
              <a:gradFill flip="none" rotWithShape="1">
                <a:gsLst>
                  <a:gs pos="0">
                    <a:srgbClr val="C96D20"/>
                  </a:gs>
                  <a:gs pos="80000">
                    <a:srgbClr val="FF9034"/>
                  </a:gs>
                  <a:gs pos="100000">
                    <a:srgbClr val="FF9035"/>
                  </a:gs>
                </a:gsLst>
                <a:lin ang="16200000" scaled="0"/>
              </a:gra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622300">
                  <a:lnSpc>
                    <a:spcPct val="90000"/>
                  </a:lnSpc>
                  <a:spcBef>
                    <a:spcPts val="1000"/>
                  </a:spcBef>
                  <a:defRPr sz="1200" i="1">
                    <a:solidFill>
                      <a:srgbClr val="FFFFFF"/>
                    </a:solidFill>
                  </a:defRPr>
                </a:pPr>
                <a:endParaRPr sz="1200" i="1">
                  <a:solidFill>
                    <a:srgbClr val="FFFFFF"/>
                  </a:solidFill>
                  <a:latin typeface="Vedana"/>
                  <a:sym typeface="Vedana"/>
                </a:endParaRPr>
              </a:p>
            </p:txBody>
          </p:sp>
          <p:sp>
            <p:nvSpPr>
              <p:cNvPr id="289" name="21st Century standards content…"/>
              <p:cNvSpPr/>
              <p:nvPr/>
            </p:nvSpPr>
            <p:spPr>
              <a:xfrm>
                <a:off x="46371" y="181583"/>
                <a:ext cx="1558807" cy="8989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3339" tIns="53339" rIns="53339" bIns="53339" numCol="1" anchor="ctr">
                <a:spAutoFit/>
              </a:bodyPr>
              <a:lstStyle/>
              <a:p>
                <a:pPr marL="342900" indent="-342900" algn="ctr" defTabSz="622300">
                  <a:lnSpc>
                    <a:spcPct val="90000"/>
                  </a:lnSpc>
                  <a:spcBef>
                    <a:spcPts val="500"/>
                  </a:spcBef>
                  <a:defRPr sz="1400">
                    <a:solidFill>
                      <a:srgbClr val="FFFFFF"/>
                    </a:solidFill>
                  </a:defRPr>
                </a:pPr>
                <a:r>
                  <a:rPr sz="1050" b="1" dirty="0">
                    <a:solidFill>
                      <a:srgbClr val="FF0000"/>
                    </a:solidFill>
                    <a:latin typeface="Vedana"/>
                    <a:sym typeface="Vedana"/>
                  </a:rPr>
                  <a:t>21</a:t>
                </a:r>
                <a:r>
                  <a:rPr sz="1050" b="1" baseline="30000" dirty="0">
                    <a:solidFill>
                      <a:srgbClr val="FF0000"/>
                    </a:solidFill>
                    <a:latin typeface="Vedana"/>
                    <a:sym typeface="Vedana"/>
                  </a:rPr>
                  <a:t>st</a:t>
                </a:r>
                <a:r>
                  <a:rPr sz="1050" b="1" dirty="0">
                    <a:solidFill>
                      <a:srgbClr val="FF0000"/>
                    </a:solidFill>
                    <a:latin typeface="Vedana"/>
                    <a:sym typeface="Vedana"/>
                  </a:rPr>
                  <a:t> Century standards content</a:t>
                </a:r>
              </a:p>
              <a:p>
                <a:pPr marL="342900" indent="-342900" algn="ctr" defTabSz="622300">
                  <a:lnSpc>
                    <a:spcPct val="90000"/>
                  </a:lnSpc>
                  <a:spcBef>
                    <a:spcPts val="500"/>
                  </a:spcBef>
                  <a:defRPr sz="1200" i="1">
                    <a:solidFill>
                      <a:srgbClr val="FFFFFF"/>
                    </a:solidFill>
                  </a:defRPr>
                </a:pPr>
                <a:r>
                  <a:rPr sz="1050" b="1" i="1" dirty="0">
                    <a:solidFill>
                      <a:srgbClr val="FF0000"/>
                    </a:solidFill>
                    <a:latin typeface="Vedana"/>
                    <a:sym typeface="Vedana"/>
                  </a:rPr>
                  <a:t>Machine readable, Standards as Service</a:t>
                </a:r>
              </a:p>
            </p:txBody>
          </p:sp>
        </p:grpSp>
        <p:sp>
          <p:nvSpPr>
            <p:cNvPr id="291" name="Linie"/>
            <p:cNvSpPr/>
            <p:nvPr/>
          </p:nvSpPr>
          <p:spPr>
            <a:xfrm>
              <a:off x="685801" y="2546323"/>
              <a:ext cx="12701" cy="212293"/>
            </a:xfrm>
            <a:custGeom>
              <a:avLst/>
              <a:gdLst/>
              <a:ahLst/>
              <a:cxnLst>
                <a:cxn ang="0">
                  <a:pos x="wd2" y="hd2"/>
                </a:cxn>
                <a:cxn ang="5400000">
                  <a:pos x="wd2" y="hd2"/>
                </a:cxn>
                <a:cxn ang="10800000">
                  <a:pos x="wd2" y="hd2"/>
                </a:cxn>
                <a:cxn ang="16200000">
                  <a:pos x="wd2" y="hd2"/>
                </a:cxn>
              </a:cxnLst>
              <a:rect l="0" t="0" r="r" b="b"/>
              <a:pathLst>
                <a:path w="18593" h="21600" extrusionOk="0">
                  <a:moveTo>
                    <a:pt x="18593" y="21600"/>
                  </a:moveTo>
                  <a:cubicBezTo>
                    <a:pt x="2706" y="14418"/>
                    <a:pt x="-3007" y="7207"/>
                    <a:pt x="1480" y="0"/>
                  </a:cubicBezTo>
                </a:path>
              </a:pathLst>
            </a:custGeom>
            <a:noFill/>
            <a:ln w="9525" cap="flat">
              <a:solidFill>
                <a:schemeClr val="accent6"/>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grpSp>
          <p:nvGrpSpPr>
            <p:cNvPr id="294" name="Gruppieren"/>
            <p:cNvGrpSpPr/>
            <p:nvPr/>
          </p:nvGrpSpPr>
          <p:grpSpPr>
            <a:xfrm>
              <a:off x="16078" y="1327439"/>
              <a:ext cx="1529970" cy="1234387"/>
              <a:chOff x="16078" y="78782"/>
              <a:chExt cx="1529969" cy="1234386"/>
            </a:xfrm>
          </p:grpSpPr>
          <p:sp>
            <p:nvSpPr>
              <p:cNvPr id="292" name="Abgerundetes Rechteck"/>
              <p:cNvSpPr/>
              <p:nvPr/>
            </p:nvSpPr>
            <p:spPr>
              <a:xfrm>
                <a:off x="16078" y="78782"/>
                <a:ext cx="1529969" cy="1234386"/>
              </a:xfrm>
              <a:prstGeom prst="roundRect">
                <a:avLst>
                  <a:gd name="adj" fmla="val 16667"/>
                </a:avLst>
              </a:prstGeom>
              <a:solidFill>
                <a:schemeClr val="tx2">
                  <a:lumMod val="20000"/>
                  <a:lumOff val="80000"/>
                </a:schemeClr>
              </a:soli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marL="342900" indent="-342900" algn="ctr" defTabSz="711200">
                  <a:lnSpc>
                    <a:spcPct val="90000"/>
                  </a:lnSpc>
                  <a:spcBef>
                    <a:spcPts val="1000"/>
                  </a:spcBef>
                  <a:defRPr sz="1200" i="1">
                    <a:solidFill>
                      <a:srgbClr val="FFFFFF"/>
                    </a:solidFill>
                  </a:defRPr>
                </a:pPr>
                <a:endParaRPr sz="1200" i="1">
                  <a:solidFill>
                    <a:srgbClr val="FFFFFF"/>
                  </a:solidFill>
                  <a:latin typeface="Vedana"/>
                  <a:sym typeface="Vedana"/>
                </a:endParaRPr>
              </a:p>
            </p:txBody>
          </p:sp>
          <p:sp>
            <p:nvSpPr>
              <p:cNvPr id="293" name="Next Generation…"/>
              <p:cNvSpPr/>
              <p:nvPr/>
            </p:nvSpPr>
            <p:spPr>
              <a:xfrm>
                <a:off x="60257" y="103022"/>
                <a:ext cx="1409453" cy="11505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0960" tIns="60960" rIns="60960" bIns="60960" numCol="1" anchor="ctr">
                <a:spAutoFit/>
              </a:bodyPr>
              <a:lstStyle/>
              <a:p>
                <a:pPr marL="342900" indent="-342900" defTabSz="711200">
                  <a:lnSpc>
                    <a:spcPct val="90000"/>
                  </a:lnSpc>
                  <a:spcBef>
                    <a:spcPts val="600"/>
                  </a:spcBef>
                  <a:defRPr sz="1600">
                    <a:solidFill>
                      <a:srgbClr val="FFFFFF"/>
                    </a:solidFill>
                  </a:defRPr>
                </a:pPr>
                <a:r>
                  <a:rPr sz="1400" b="1" dirty="0" smtClean="0">
                    <a:solidFill>
                      <a:srgbClr val="FF0000"/>
                    </a:solidFill>
                    <a:latin typeface="Vedana"/>
                    <a:sym typeface="Vedana"/>
                  </a:rPr>
                  <a:t>Next</a:t>
                </a:r>
                <a:endParaRPr lang="de-DE" sz="1400" b="1" dirty="0" smtClean="0">
                  <a:solidFill>
                    <a:srgbClr val="FF0000"/>
                  </a:solidFill>
                  <a:latin typeface="Vedana"/>
                  <a:sym typeface="Vedana"/>
                </a:endParaRPr>
              </a:p>
              <a:p>
                <a:pPr marL="342900" indent="-342900" defTabSz="711200">
                  <a:lnSpc>
                    <a:spcPct val="90000"/>
                  </a:lnSpc>
                  <a:spcBef>
                    <a:spcPts val="600"/>
                  </a:spcBef>
                  <a:defRPr sz="1600">
                    <a:solidFill>
                      <a:srgbClr val="FFFFFF"/>
                    </a:solidFill>
                  </a:defRPr>
                </a:pPr>
                <a:r>
                  <a:rPr sz="1400" b="1" dirty="0" smtClean="0">
                    <a:solidFill>
                      <a:srgbClr val="FF0000"/>
                    </a:solidFill>
                    <a:latin typeface="Vedana"/>
                    <a:sym typeface="Vedana"/>
                  </a:rPr>
                  <a:t>Generation</a:t>
                </a:r>
                <a:endParaRPr sz="1400" b="1" dirty="0">
                  <a:solidFill>
                    <a:srgbClr val="FF0000"/>
                  </a:solidFill>
                  <a:latin typeface="Vedana"/>
                  <a:sym typeface="Vedana"/>
                </a:endParaRPr>
              </a:p>
              <a:p>
                <a:pPr marL="342900" indent="-342900" algn="ctr" defTabSz="711200">
                  <a:lnSpc>
                    <a:spcPct val="90000"/>
                  </a:lnSpc>
                  <a:spcBef>
                    <a:spcPts val="500"/>
                  </a:spcBef>
                  <a:defRPr sz="1200" i="1">
                    <a:solidFill>
                      <a:srgbClr val="FFFFFF"/>
                    </a:solidFill>
                  </a:defRPr>
                </a:pPr>
                <a:r>
                  <a:rPr sz="1200" b="1" i="1" dirty="0">
                    <a:solidFill>
                      <a:srgbClr val="FF0000"/>
                    </a:solidFill>
                    <a:latin typeface="Vedana"/>
                    <a:sym typeface="Vedana"/>
                  </a:rPr>
                  <a:t>Digital professionals &amp; Natives</a:t>
                </a:r>
              </a:p>
            </p:txBody>
          </p:sp>
        </p:grpSp>
        <p:sp>
          <p:nvSpPr>
            <p:cNvPr id="295" name="Linie"/>
            <p:cNvSpPr/>
            <p:nvPr/>
          </p:nvSpPr>
          <p:spPr>
            <a:xfrm>
              <a:off x="1072909" y="1118629"/>
              <a:ext cx="473140" cy="1885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6781" y="12000"/>
                    <a:pt x="14046" y="4734"/>
                    <a:pt x="21600" y="0"/>
                  </a:cubicBezTo>
                </a:path>
              </a:pathLst>
            </a:custGeom>
            <a:noFill/>
            <a:ln w="12700" cap="flat">
              <a:solidFill>
                <a:srgbClr val="000000"/>
              </a:solidFill>
              <a:prstDash val="solid"/>
              <a:round/>
            </a:ln>
            <a:effectLst/>
          </p:spPr>
          <p:txBody>
            <a:bodyPr wrap="square" lIns="45719" tIns="45719" rIns="45719" bIns="45719" numCol="1" anchor="t">
              <a:noAutofit/>
            </a:bodyPr>
            <a:lstStyle/>
            <a:p>
              <a:pPr marL="342900" indent="-342900">
                <a:spcBef>
                  <a:spcPts val="600"/>
                </a:spcBef>
                <a:defRPr sz="2400">
                  <a:solidFill>
                    <a:srgbClr val="00449E"/>
                  </a:solidFill>
                  <a:latin typeface="Verdana"/>
                  <a:ea typeface="Verdana"/>
                  <a:cs typeface="Verdana"/>
                  <a:sym typeface="Verdana"/>
                </a:defRPr>
              </a:pPr>
              <a:endParaRPr sz="2400">
                <a:solidFill>
                  <a:srgbClr val="00449E"/>
                </a:solidFill>
                <a:latin typeface="Verdana"/>
                <a:ea typeface="Verdana"/>
                <a:cs typeface="Verdana"/>
                <a:sym typeface="Verdana"/>
              </a:endParaRPr>
            </a:p>
          </p:txBody>
        </p:sp>
      </p:grpSp>
      <p:sp>
        <p:nvSpPr>
          <p:cNvPr id="297" name="TextBox 2"/>
          <p:cNvSpPr/>
          <p:nvPr/>
        </p:nvSpPr>
        <p:spPr>
          <a:xfrm>
            <a:off x="5516432" y="3129910"/>
            <a:ext cx="1440161" cy="89255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1600">
                <a:solidFill>
                  <a:srgbClr val="FFFFFF"/>
                </a:solidFill>
                <a:latin typeface="Arial"/>
                <a:ea typeface="Arial"/>
                <a:cs typeface="Arial"/>
                <a:sym typeface="Arial"/>
              </a:defRPr>
            </a:pPr>
            <a:r>
              <a:rPr sz="1400" b="1" dirty="0">
                <a:solidFill>
                  <a:srgbClr val="FF0000"/>
                </a:solidFill>
                <a:latin typeface="Arial"/>
                <a:ea typeface="Arial"/>
                <a:cs typeface="Arial"/>
                <a:sym typeface="Arial"/>
              </a:rPr>
              <a:t>Open Source Software</a:t>
            </a:r>
          </a:p>
          <a:p>
            <a:pPr algn="ctr">
              <a:defRPr sz="1200" i="1">
                <a:solidFill>
                  <a:srgbClr val="FFFFFF"/>
                </a:solidFill>
                <a:latin typeface="Arial"/>
                <a:ea typeface="Arial"/>
                <a:cs typeface="Arial"/>
                <a:sym typeface="Arial"/>
              </a:defRPr>
            </a:pPr>
            <a:r>
              <a:rPr sz="1200" b="1" i="1" dirty="0">
                <a:solidFill>
                  <a:srgbClr val="FF0000"/>
                </a:solidFill>
                <a:latin typeface="Arial"/>
                <a:ea typeface="Arial"/>
                <a:cs typeface="Arial"/>
                <a:sym typeface="Arial"/>
              </a:rPr>
              <a:t>Innovation &amp; </a:t>
            </a:r>
            <a:endParaRPr lang="de-DE" sz="1200" b="1" i="1" dirty="0" smtClean="0">
              <a:solidFill>
                <a:srgbClr val="FF0000"/>
              </a:solidFill>
              <a:latin typeface="Arial"/>
              <a:ea typeface="Arial"/>
              <a:cs typeface="Arial"/>
              <a:sym typeface="Arial"/>
            </a:endParaRPr>
          </a:p>
          <a:p>
            <a:pPr algn="ctr">
              <a:defRPr sz="1200" i="1">
                <a:solidFill>
                  <a:srgbClr val="FFFFFF"/>
                </a:solidFill>
                <a:latin typeface="Arial"/>
                <a:ea typeface="Arial"/>
                <a:cs typeface="Arial"/>
                <a:sym typeface="Arial"/>
              </a:defRPr>
            </a:pPr>
            <a:r>
              <a:rPr sz="1200" b="1" i="1" dirty="0" smtClean="0">
                <a:solidFill>
                  <a:srgbClr val="FF0000"/>
                </a:solidFill>
                <a:latin typeface="Arial"/>
                <a:ea typeface="Arial"/>
                <a:cs typeface="Arial"/>
                <a:sym typeface="Arial"/>
              </a:rPr>
              <a:t>time </a:t>
            </a:r>
            <a:r>
              <a:rPr sz="1200" b="1" i="1" dirty="0">
                <a:solidFill>
                  <a:srgbClr val="FF0000"/>
                </a:solidFill>
                <a:latin typeface="Arial"/>
                <a:ea typeface="Arial"/>
                <a:cs typeface="Arial"/>
                <a:sym typeface="Arial"/>
              </a:rPr>
              <a:t>to market</a:t>
            </a:r>
          </a:p>
        </p:txBody>
      </p:sp>
    </p:spTree>
    <p:extLst>
      <p:ext uri="{BB962C8B-B14F-4D97-AF65-F5344CB8AC3E}">
        <p14:creationId xmlns:p14="http://schemas.microsoft.com/office/powerpoint/2010/main" val="2783005392"/>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a:spLocks noGrp="1"/>
          </p:cNvSpPr>
          <p:nvPr>
            <p:ph type="sldNum" sz="quarter" idx="2"/>
          </p:nvPr>
        </p:nvSpPr>
        <p:spPr>
          <a:xfrm>
            <a:off x="7729027" y="6520180"/>
            <a:ext cx="167710" cy="23114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pPr/>
              <a:t>16</a:t>
            </a:fld>
            <a:endParaRPr/>
          </a:p>
        </p:txBody>
      </p:sp>
      <p:sp>
        <p:nvSpPr>
          <p:cNvPr id="302" name="Title 1"/>
          <p:cNvSpPr>
            <a:spLocks noGrp="1"/>
          </p:cNvSpPr>
          <p:nvPr>
            <p:ph type="title"/>
          </p:nvPr>
        </p:nvSpPr>
        <p:spPr>
          <a:xfrm>
            <a:off x="457199" y="332655"/>
            <a:ext cx="6347050" cy="1152130"/>
          </a:xfrm>
          <a:prstGeom prst="rect">
            <a:avLst/>
          </a:prstGeom>
        </p:spPr>
        <p:txBody>
          <a:bodyPr/>
          <a:lstStyle/>
          <a:p>
            <a:pPr>
              <a:defRPr sz="2500"/>
            </a:pPr>
            <a:r>
              <a:t>CEN - CENELEC</a:t>
            </a:r>
            <a:br/>
            <a:r>
              <a:t>response to Digital Transformation (1)</a:t>
            </a:r>
          </a:p>
        </p:txBody>
      </p:sp>
      <p:grpSp>
        <p:nvGrpSpPr>
          <p:cNvPr id="305" name="Rectangle 8"/>
          <p:cNvGrpSpPr/>
          <p:nvPr/>
        </p:nvGrpSpPr>
        <p:grpSpPr>
          <a:xfrm>
            <a:off x="1403647" y="1556791"/>
            <a:ext cx="5256586" cy="934364"/>
            <a:chOff x="0" y="0"/>
            <a:chExt cx="5256584" cy="934363"/>
          </a:xfrm>
        </p:grpSpPr>
        <p:sp>
          <p:nvSpPr>
            <p:cNvPr id="303" name="Rechteck"/>
            <p:cNvSpPr/>
            <p:nvPr/>
          </p:nvSpPr>
          <p:spPr>
            <a:xfrm>
              <a:off x="-1" y="-1"/>
              <a:ext cx="5256586" cy="934365"/>
            </a:xfrm>
            <a:prstGeom prst="rect">
              <a:avLst/>
            </a:prstGeom>
            <a:solidFill>
              <a:schemeClr val="accent2"/>
            </a:solidFill>
            <a:ln w="25400" cap="flat">
              <a:solidFill>
                <a:srgbClr val="3A5E8A"/>
              </a:solidFill>
              <a:prstDash val="solid"/>
              <a:round/>
            </a:ln>
            <a:effectLst>
              <a:outerShdw blurRad="50800" dist="38100" dir="5400000" rotWithShape="0">
                <a:srgbClr val="000000">
                  <a:alpha val="40000"/>
                </a:srgbClr>
              </a:outerShdw>
            </a:effectLst>
          </p:spPr>
          <p:txBody>
            <a:bodyPr wrap="square" lIns="45719" tIns="45719" rIns="45719" bIns="45719" numCol="1" anchor="ctr">
              <a:noAutofit/>
            </a:bodyPr>
            <a:lstStyle/>
            <a:p>
              <a:pPr algn="ctr">
                <a:defRPr sz="2000">
                  <a:solidFill>
                    <a:srgbClr val="FFFFFF"/>
                  </a:solidFill>
                </a:defRPr>
              </a:pPr>
              <a:endParaRPr sz="2000">
                <a:solidFill>
                  <a:srgbClr val="FFFFFF"/>
                </a:solidFill>
                <a:latin typeface="Vedana"/>
                <a:sym typeface="Vedana"/>
              </a:endParaRPr>
            </a:p>
          </p:txBody>
        </p:sp>
        <p:sp>
          <p:nvSpPr>
            <p:cNvPr id="304" name="Leading Joint Initiative on Standardization…"/>
            <p:cNvSpPr/>
            <p:nvPr/>
          </p:nvSpPr>
          <p:spPr>
            <a:xfrm>
              <a:off x="-1" y="116661"/>
              <a:ext cx="5256586"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2000">
                  <a:solidFill>
                    <a:srgbClr val="FFFFFF"/>
                  </a:solidFill>
                </a:defRPr>
              </a:pPr>
              <a:r>
                <a:rPr sz="2000">
                  <a:solidFill>
                    <a:srgbClr val="FFFFFF"/>
                  </a:solidFill>
                  <a:latin typeface="Vedana"/>
                  <a:sym typeface="Vedana"/>
                </a:rPr>
                <a:t>Leading Joint Initiative on Standardization </a:t>
              </a:r>
            </a:p>
            <a:p>
              <a:pPr algn="ctr">
                <a:defRPr sz="2000">
                  <a:solidFill>
                    <a:srgbClr val="FFFFFF"/>
                  </a:solidFill>
                </a:defRPr>
              </a:pPr>
              <a:r>
                <a:rPr sz="2000">
                  <a:solidFill>
                    <a:srgbClr val="FFFFFF"/>
                  </a:solidFill>
                  <a:latin typeface="Vedana"/>
                  <a:sym typeface="Vedana"/>
                </a:rPr>
                <a:t>JIS Action 14 ‘Digital Transformation’</a:t>
              </a:r>
            </a:p>
          </p:txBody>
        </p:sp>
      </p:grpSp>
      <p:grpSp>
        <p:nvGrpSpPr>
          <p:cNvPr id="308" name="Rectangle 10"/>
          <p:cNvGrpSpPr/>
          <p:nvPr/>
        </p:nvGrpSpPr>
        <p:grpSpPr>
          <a:xfrm>
            <a:off x="1403647" y="5517231"/>
            <a:ext cx="5256586" cy="864097"/>
            <a:chOff x="0" y="0"/>
            <a:chExt cx="5256584" cy="864095"/>
          </a:xfrm>
        </p:grpSpPr>
        <p:sp>
          <p:nvSpPr>
            <p:cNvPr id="306" name="Rechteck"/>
            <p:cNvSpPr/>
            <p:nvPr/>
          </p:nvSpPr>
          <p:spPr>
            <a:xfrm>
              <a:off x="-1" y="0"/>
              <a:ext cx="5256586" cy="864096"/>
            </a:xfrm>
            <a:prstGeom prst="rect">
              <a:avLst/>
            </a:prstGeom>
            <a:solidFill>
              <a:srgbClr val="FFFFFF"/>
            </a:solidFill>
            <a:ln w="25400" cap="flat">
              <a:solidFill>
                <a:srgbClr val="3A5E8A"/>
              </a:solidFill>
              <a:prstDash val="solid"/>
              <a:round/>
            </a:ln>
            <a:effectLst>
              <a:outerShdw blurRad="50800" dist="38100" dir="5400000" rotWithShape="0">
                <a:srgbClr val="000000">
                  <a:alpha val="40000"/>
                </a:srgbClr>
              </a:outerShdw>
            </a:effectLst>
          </p:spPr>
          <p:txBody>
            <a:bodyPr wrap="square" lIns="45719" tIns="45719" rIns="45719" bIns="45719" numCol="1" anchor="ctr">
              <a:noAutofit/>
            </a:bodyPr>
            <a:lstStyle/>
            <a:p>
              <a:pPr algn="ctr">
                <a:defRPr sz="2000"/>
              </a:pPr>
              <a:endParaRPr sz="2000">
                <a:solidFill>
                  <a:srgbClr val="000000"/>
                </a:solidFill>
                <a:latin typeface="Vedana"/>
                <a:sym typeface="Vedana"/>
              </a:endParaRPr>
            </a:p>
          </p:txBody>
        </p:sp>
        <p:sp>
          <p:nvSpPr>
            <p:cNvPr id="307" name="CEN-CLC-ETSI contributions to…"/>
            <p:cNvSpPr/>
            <p:nvPr/>
          </p:nvSpPr>
          <p:spPr>
            <a:xfrm>
              <a:off x="-1" y="81528"/>
              <a:ext cx="5256586"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2000"/>
              </a:pPr>
              <a:r>
                <a:rPr sz="2000">
                  <a:solidFill>
                    <a:srgbClr val="000000"/>
                  </a:solidFill>
                  <a:latin typeface="Vedana"/>
                  <a:sym typeface="Vedana"/>
                </a:rPr>
                <a:t>CEN-CLC-ETSI contributions to</a:t>
              </a:r>
              <a:endParaRPr sz="2000">
                <a:solidFill>
                  <a:srgbClr val="FFFFFF"/>
                </a:solidFill>
                <a:latin typeface="Vedana"/>
                <a:sym typeface="Vedana"/>
              </a:endParaRPr>
            </a:p>
            <a:p>
              <a:pPr algn="ctr">
                <a:defRPr sz="2000"/>
              </a:pPr>
              <a:r>
                <a:rPr sz="2000">
                  <a:solidFill>
                    <a:srgbClr val="000000"/>
                  </a:solidFill>
                  <a:latin typeface="Vedana"/>
                  <a:sym typeface="Vedana"/>
                </a:rPr>
                <a:t>ICT Standardization priorities</a:t>
              </a:r>
            </a:p>
          </p:txBody>
        </p:sp>
      </p:grpSp>
      <p:grpSp>
        <p:nvGrpSpPr>
          <p:cNvPr id="311" name="Rectangle 11"/>
          <p:cNvGrpSpPr/>
          <p:nvPr/>
        </p:nvGrpSpPr>
        <p:grpSpPr>
          <a:xfrm>
            <a:off x="1403647" y="2707178"/>
            <a:ext cx="5256586" cy="649814"/>
            <a:chOff x="0" y="0"/>
            <a:chExt cx="5256584" cy="649813"/>
          </a:xfrm>
        </p:grpSpPr>
        <p:sp>
          <p:nvSpPr>
            <p:cNvPr id="309" name="Rechteck"/>
            <p:cNvSpPr/>
            <p:nvPr/>
          </p:nvSpPr>
          <p:spPr>
            <a:xfrm>
              <a:off x="-1" y="-1"/>
              <a:ext cx="5256586" cy="649815"/>
            </a:xfrm>
            <a:prstGeom prst="rect">
              <a:avLst/>
            </a:prstGeom>
            <a:solidFill>
              <a:srgbClr val="D99694"/>
            </a:solidFill>
            <a:ln w="25400" cap="flat">
              <a:solidFill>
                <a:srgbClr val="3A5E8A"/>
              </a:solidFill>
              <a:prstDash val="solid"/>
              <a:round/>
            </a:ln>
            <a:effectLst>
              <a:outerShdw blurRad="50800" dist="38100" dir="5400000" rotWithShape="0">
                <a:srgbClr val="000000">
                  <a:alpha val="40000"/>
                </a:srgbClr>
              </a:outerShdw>
            </a:effectLst>
          </p:spPr>
          <p:txBody>
            <a:bodyPr wrap="square" lIns="45719" tIns="45719" rIns="45719" bIns="45719" numCol="1" anchor="ctr">
              <a:noAutofit/>
            </a:bodyPr>
            <a:lstStyle/>
            <a:p>
              <a:pPr algn="ctr">
                <a:defRPr sz="2400"/>
              </a:pPr>
              <a:endParaRPr sz="2400">
                <a:solidFill>
                  <a:srgbClr val="000000"/>
                </a:solidFill>
                <a:latin typeface="Vedana"/>
                <a:sym typeface="Vedana"/>
              </a:endParaRPr>
            </a:p>
          </p:txBody>
        </p:sp>
        <p:sp>
          <p:nvSpPr>
            <p:cNvPr id="310" name="Strategic alliances and partnerships"/>
            <p:cNvSpPr/>
            <p:nvPr/>
          </p:nvSpPr>
          <p:spPr>
            <a:xfrm>
              <a:off x="-1" y="95036"/>
              <a:ext cx="5256586" cy="4597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a:lvl1pPr>
            </a:lstStyle>
            <a:p>
              <a:r>
                <a:rPr>
                  <a:solidFill>
                    <a:srgbClr val="000000"/>
                  </a:solidFill>
                  <a:latin typeface="Vedana"/>
                  <a:sym typeface="Vedana"/>
                </a:rPr>
                <a:t>Strategic alliances and partnerships</a:t>
              </a:r>
            </a:p>
          </p:txBody>
        </p:sp>
      </p:grpSp>
      <p:grpSp>
        <p:nvGrpSpPr>
          <p:cNvPr id="314" name="Rectangle 15"/>
          <p:cNvGrpSpPr/>
          <p:nvPr/>
        </p:nvGrpSpPr>
        <p:grpSpPr>
          <a:xfrm>
            <a:off x="1403647" y="3573016"/>
            <a:ext cx="5256586" cy="792089"/>
            <a:chOff x="0" y="0"/>
            <a:chExt cx="5256584" cy="792087"/>
          </a:xfrm>
        </p:grpSpPr>
        <p:sp>
          <p:nvSpPr>
            <p:cNvPr id="312" name="Rechteck"/>
            <p:cNvSpPr/>
            <p:nvPr/>
          </p:nvSpPr>
          <p:spPr>
            <a:xfrm>
              <a:off x="-1" y="0"/>
              <a:ext cx="5256586" cy="792088"/>
            </a:xfrm>
            <a:prstGeom prst="rect">
              <a:avLst/>
            </a:prstGeom>
            <a:solidFill>
              <a:srgbClr val="FCD5B5"/>
            </a:solidFill>
            <a:ln w="25400" cap="flat">
              <a:solidFill>
                <a:srgbClr val="3A5E8A"/>
              </a:solidFill>
              <a:prstDash val="solid"/>
              <a:round/>
            </a:ln>
            <a:effectLst>
              <a:outerShdw blurRad="50800" dist="38100" dir="5400000" rotWithShape="0">
                <a:srgbClr val="000000">
                  <a:alpha val="40000"/>
                </a:srgbClr>
              </a:outerShdw>
            </a:effectLst>
          </p:spPr>
          <p:txBody>
            <a:bodyPr wrap="square" lIns="45719" tIns="45719" rIns="45719" bIns="45719" numCol="1" anchor="ctr">
              <a:noAutofit/>
            </a:bodyPr>
            <a:lstStyle/>
            <a:p>
              <a:pPr algn="ctr">
                <a:defRPr sz="2000"/>
              </a:pPr>
              <a:endParaRPr sz="2000">
                <a:solidFill>
                  <a:srgbClr val="000000"/>
                </a:solidFill>
                <a:latin typeface="Vedana"/>
                <a:sym typeface="Vedana"/>
              </a:endParaRPr>
            </a:p>
          </p:txBody>
        </p:sp>
        <p:sp>
          <p:nvSpPr>
            <p:cNvPr id="313" name="Digital Transformation of CEN and CENELEC processes"/>
            <p:cNvSpPr/>
            <p:nvPr/>
          </p:nvSpPr>
          <p:spPr>
            <a:xfrm>
              <a:off x="-1" y="45524"/>
              <a:ext cx="5256586"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000"/>
              </a:lvl1pPr>
            </a:lstStyle>
            <a:p>
              <a:r>
                <a:rPr>
                  <a:solidFill>
                    <a:srgbClr val="000000"/>
                  </a:solidFill>
                  <a:latin typeface="Vedana"/>
                  <a:sym typeface="Vedana"/>
                </a:rPr>
                <a:t>Digital Transformation of CEN and CENELEC processes</a:t>
              </a:r>
            </a:p>
          </p:txBody>
        </p:sp>
      </p:grpSp>
      <p:grpSp>
        <p:nvGrpSpPr>
          <p:cNvPr id="317" name="Rectangle 16"/>
          <p:cNvGrpSpPr/>
          <p:nvPr/>
        </p:nvGrpSpPr>
        <p:grpSpPr>
          <a:xfrm>
            <a:off x="1403622" y="4581128"/>
            <a:ext cx="5256586" cy="720081"/>
            <a:chOff x="0" y="0"/>
            <a:chExt cx="5256584" cy="720080"/>
          </a:xfrm>
        </p:grpSpPr>
        <p:sp>
          <p:nvSpPr>
            <p:cNvPr id="315" name="Rechteck"/>
            <p:cNvSpPr/>
            <p:nvPr/>
          </p:nvSpPr>
          <p:spPr>
            <a:xfrm>
              <a:off x="-1" y="-1"/>
              <a:ext cx="5256586" cy="720082"/>
            </a:xfrm>
            <a:prstGeom prst="rect">
              <a:avLst/>
            </a:prstGeom>
            <a:solidFill>
              <a:srgbClr val="F2DCDB"/>
            </a:solidFill>
            <a:ln w="25400" cap="flat">
              <a:solidFill>
                <a:srgbClr val="3A5E8A"/>
              </a:solidFill>
              <a:prstDash val="solid"/>
              <a:round/>
            </a:ln>
            <a:effectLst>
              <a:outerShdw blurRad="50800" dist="38100" dir="5400000" rotWithShape="0">
                <a:srgbClr val="000000">
                  <a:alpha val="40000"/>
                </a:srgbClr>
              </a:outerShdw>
            </a:effectLst>
          </p:spPr>
          <p:txBody>
            <a:bodyPr wrap="square" lIns="45719" tIns="45719" rIns="45719" bIns="45719" numCol="1" anchor="ctr">
              <a:noAutofit/>
            </a:bodyPr>
            <a:lstStyle/>
            <a:p>
              <a:pPr algn="ctr">
                <a:defRPr sz="2400"/>
              </a:pPr>
              <a:endParaRPr sz="2400">
                <a:solidFill>
                  <a:srgbClr val="000000"/>
                </a:solidFill>
                <a:latin typeface="Vedana"/>
                <a:sym typeface="Vedana"/>
              </a:endParaRPr>
            </a:p>
          </p:txBody>
        </p:sp>
        <p:sp>
          <p:nvSpPr>
            <p:cNvPr id="316" name="IoT Pilot projects"/>
            <p:cNvSpPr/>
            <p:nvPr/>
          </p:nvSpPr>
          <p:spPr>
            <a:xfrm>
              <a:off x="-1" y="130169"/>
              <a:ext cx="5256586" cy="4597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a:lvl1pPr>
            </a:lstStyle>
            <a:p>
              <a:r>
                <a:rPr>
                  <a:solidFill>
                    <a:srgbClr val="000000"/>
                  </a:solidFill>
                  <a:latin typeface="Vedana"/>
                  <a:sym typeface="Vedana"/>
                </a:rPr>
                <a:t>IoT Pilot projects</a:t>
              </a:r>
            </a:p>
          </p:txBody>
        </p:sp>
      </p:grpSp>
      <p:sp>
        <p:nvSpPr>
          <p:cNvPr id="318" name="TextBox 2"/>
          <p:cNvSpPr/>
          <p:nvPr/>
        </p:nvSpPr>
        <p:spPr>
          <a:xfrm>
            <a:off x="6660232" y="3641828"/>
            <a:ext cx="2480554" cy="693563"/>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spcBef>
                <a:spcPts val="600"/>
              </a:spcBef>
              <a:defRPr>
                <a:latin typeface="Arial"/>
                <a:ea typeface="Arial"/>
                <a:cs typeface="Arial"/>
                <a:sym typeface="Arial"/>
              </a:defRPr>
            </a:pPr>
            <a:r>
              <a:rPr>
                <a:solidFill>
                  <a:srgbClr val="000000"/>
                </a:solidFill>
                <a:latin typeface="Arial"/>
                <a:ea typeface="Arial"/>
                <a:cs typeface="Arial"/>
                <a:sym typeface="Arial"/>
              </a:rPr>
              <a:t>Online Standardization</a:t>
            </a:r>
          </a:p>
          <a:p>
            <a:pPr>
              <a:defRPr>
                <a:latin typeface="Arial"/>
                <a:ea typeface="Arial"/>
                <a:cs typeface="Arial"/>
                <a:sym typeface="Arial"/>
              </a:defRPr>
            </a:pPr>
            <a:r>
              <a:rPr>
                <a:solidFill>
                  <a:srgbClr val="000000"/>
                </a:solidFill>
                <a:latin typeface="Arial"/>
                <a:ea typeface="Arial"/>
                <a:cs typeface="Arial"/>
                <a:sym typeface="Arial"/>
              </a:rPr>
              <a:t>Standards as Service</a:t>
            </a:r>
          </a:p>
        </p:txBody>
      </p:sp>
      <p:sp>
        <p:nvSpPr>
          <p:cNvPr id="319" name="TextBox 18"/>
          <p:cNvSpPr/>
          <p:nvPr/>
        </p:nvSpPr>
        <p:spPr>
          <a:xfrm>
            <a:off x="6804248" y="2710661"/>
            <a:ext cx="1819199" cy="617362"/>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a:latin typeface="Arial"/>
                <a:ea typeface="Arial"/>
                <a:cs typeface="Arial"/>
                <a:sym typeface="Arial"/>
              </a:defRPr>
            </a:pPr>
            <a:r>
              <a:rPr>
                <a:solidFill>
                  <a:srgbClr val="000000"/>
                </a:solidFill>
                <a:latin typeface="Arial"/>
                <a:ea typeface="Arial"/>
                <a:cs typeface="Arial"/>
                <a:sym typeface="Arial"/>
              </a:rPr>
              <a:t>ETSI, oneM2M, </a:t>
            </a:r>
          </a:p>
          <a:p>
            <a:pPr>
              <a:defRPr>
                <a:latin typeface="Arial"/>
                <a:ea typeface="Arial"/>
                <a:cs typeface="Arial"/>
                <a:sym typeface="Arial"/>
              </a:defRPr>
            </a:pPr>
            <a:r>
              <a:rPr>
                <a:solidFill>
                  <a:srgbClr val="000000"/>
                </a:solidFill>
                <a:latin typeface="Arial"/>
                <a:ea typeface="Arial"/>
                <a:cs typeface="Arial"/>
                <a:sym typeface="Arial"/>
              </a:rPr>
              <a:t>AIoTI, ECSO…</a:t>
            </a:r>
          </a:p>
        </p:txBody>
      </p:sp>
      <p:sp>
        <p:nvSpPr>
          <p:cNvPr id="320" name="TextBox 20"/>
          <p:cNvSpPr/>
          <p:nvPr/>
        </p:nvSpPr>
        <p:spPr>
          <a:xfrm>
            <a:off x="6804248" y="1607713"/>
            <a:ext cx="2136761" cy="617362"/>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a:latin typeface="Arial"/>
                <a:ea typeface="Arial"/>
                <a:cs typeface="Arial"/>
                <a:sym typeface="Arial"/>
              </a:defRPr>
            </a:pPr>
            <a:r>
              <a:rPr>
                <a:solidFill>
                  <a:srgbClr val="000000"/>
                </a:solidFill>
                <a:latin typeface="Arial"/>
                <a:ea typeface="Arial"/>
                <a:cs typeface="Arial"/>
                <a:sym typeface="Arial"/>
              </a:rPr>
              <a:t>Engage national </a:t>
            </a:r>
          </a:p>
          <a:p>
            <a:pPr>
              <a:defRPr>
                <a:latin typeface="Arial"/>
                <a:ea typeface="Arial"/>
                <a:cs typeface="Arial"/>
                <a:sym typeface="Arial"/>
              </a:defRPr>
            </a:pPr>
            <a:r>
              <a:rPr>
                <a:solidFill>
                  <a:srgbClr val="000000"/>
                </a:solidFill>
                <a:latin typeface="Arial"/>
                <a:ea typeface="Arial"/>
                <a:cs typeface="Arial"/>
                <a:sym typeface="Arial"/>
              </a:rPr>
              <a:t>initiatives, ISO / IEC</a:t>
            </a:r>
          </a:p>
        </p:txBody>
      </p:sp>
      <p:sp>
        <p:nvSpPr>
          <p:cNvPr id="321" name="TextBox 21"/>
          <p:cNvSpPr/>
          <p:nvPr/>
        </p:nvSpPr>
        <p:spPr>
          <a:xfrm>
            <a:off x="6720196" y="4787860"/>
            <a:ext cx="2244293" cy="35066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a:latin typeface="Arial"/>
                <a:ea typeface="Arial"/>
                <a:cs typeface="Arial"/>
                <a:sym typeface="Arial"/>
              </a:defRPr>
            </a:lvl1pPr>
          </a:lstStyle>
          <a:p>
            <a:r>
              <a:rPr>
                <a:solidFill>
                  <a:srgbClr val="000000"/>
                </a:solidFill>
              </a:rPr>
              <a:t>Flexible response</a:t>
            </a:r>
          </a:p>
        </p:txBody>
      </p:sp>
      <p:sp>
        <p:nvSpPr>
          <p:cNvPr id="322" name="TextBox 22"/>
          <p:cNvSpPr/>
          <p:nvPr/>
        </p:nvSpPr>
        <p:spPr>
          <a:xfrm>
            <a:off x="-48557" y="5517231"/>
            <a:ext cx="2244294" cy="99919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600">
                <a:latin typeface="Arial"/>
                <a:ea typeface="Arial"/>
                <a:cs typeface="Arial"/>
                <a:sym typeface="Arial"/>
              </a:defRPr>
            </a:pPr>
            <a:r>
              <a:rPr sz="1600">
                <a:solidFill>
                  <a:srgbClr val="000000"/>
                </a:solidFill>
                <a:latin typeface="Arial"/>
                <a:ea typeface="Arial"/>
                <a:cs typeface="Arial"/>
                <a:sym typeface="Arial"/>
              </a:rPr>
              <a:t>Data,</a:t>
            </a:r>
          </a:p>
          <a:p>
            <a:pPr>
              <a:defRPr sz="1600">
                <a:latin typeface="Arial"/>
                <a:ea typeface="Arial"/>
                <a:cs typeface="Arial"/>
                <a:sym typeface="Arial"/>
              </a:defRPr>
            </a:pPr>
            <a:r>
              <a:rPr sz="1600">
                <a:solidFill>
                  <a:srgbClr val="000000"/>
                </a:solidFill>
                <a:latin typeface="Arial"/>
                <a:ea typeface="Arial"/>
                <a:cs typeface="Arial"/>
                <a:sym typeface="Arial"/>
              </a:rPr>
              <a:t>Cyber-security</a:t>
            </a:r>
          </a:p>
          <a:p>
            <a:pPr>
              <a:defRPr sz="1600">
                <a:latin typeface="Arial"/>
                <a:ea typeface="Arial"/>
                <a:cs typeface="Arial"/>
                <a:sym typeface="Arial"/>
              </a:defRPr>
            </a:pPr>
            <a:r>
              <a:rPr sz="1600">
                <a:solidFill>
                  <a:srgbClr val="000000"/>
                </a:solidFill>
                <a:latin typeface="Arial"/>
                <a:ea typeface="Arial"/>
                <a:cs typeface="Arial"/>
                <a:sym typeface="Arial"/>
              </a:rPr>
              <a:t>Functional</a:t>
            </a:r>
          </a:p>
          <a:p>
            <a:pPr>
              <a:defRPr sz="1600">
                <a:latin typeface="Arial"/>
                <a:ea typeface="Arial"/>
                <a:cs typeface="Arial"/>
                <a:sym typeface="Arial"/>
              </a:defRPr>
            </a:pPr>
            <a:r>
              <a:rPr sz="1600">
                <a:solidFill>
                  <a:srgbClr val="000000"/>
                </a:solidFill>
                <a:latin typeface="Arial"/>
                <a:ea typeface="Arial"/>
                <a:cs typeface="Arial"/>
                <a:sym typeface="Arial"/>
              </a:rPr>
              <a:t>Safety,…</a:t>
            </a:r>
          </a:p>
        </p:txBody>
      </p:sp>
    </p:spTree>
    <p:extLst>
      <p:ext uri="{BB962C8B-B14F-4D97-AF65-F5344CB8AC3E}">
        <p14:creationId xmlns:p14="http://schemas.microsoft.com/office/powerpoint/2010/main" val="1649063712"/>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305"/>
                                        </p:tgtEl>
                                        <p:attrNameLst>
                                          <p:attrName>style.visibility</p:attrName>
                                        </p:attrNameLst>
                                      </p:cBhvr>
                                      <p:to>
                                        <p:strVal val="visible"/>
                                      </p:to>
                                    </p:set>
                                    <p:anim calcmode="lin" valueType="num">
                                      <p:cBhvr>
                                        <p:cTn id="7" dur="500" fill="hold"/>
                                        <p:tgtEl>
                                          <p:spTgt spid="305"/>
                                        </p:tgtEl>
                                        <p:attrNameLst>
                                          <p:attrName>ppt_x</p:attrName>
                                        </p:attrNameLst>
                                      </p:cBhvr>
                                      <p:tavLst>
                                        <p:tav tm="0">
                                          <p:val>
                                            <p:strVal val="#ppt_x"/>
                                          </p:val>
                                        </p:tav>
                                        <p:tav tm="100000">
                                          <p:val>
                                            <p:strVal val="#ppt_x"/>
                                          </p:val>
                                        </p:tav>
                                      </p:tavLst>
                                    </p:anim>
                                    <p:anim calcmode="lin" valueType="num">
                                      <p:cBhvr>
                                        <p:cTn id="8" dur="500" fill="hold"/>
                                        <p:tgtEl>
                                          <p:spTgt spid="30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p:tmAbs val="0"/>
                                  </p:iterate>
                                  <p:childTnLst>
                                    <p:set>
                                      <p:cBhvr>
                                        <p:cTn id="12" fill="hold"/>
                                        <p:tgtEl>
                                          <p:spTgt spid="311"/>
                                        </p:tgtEl>
                                        <p:attrNameLst>
                                          <p:attrName>style.visibility</p:attrName>
                                        </p:attrNameLst>
                                      </p:cBhvr>
                                      <p:to>
                                        <p:strVal val="visible"/>
                                      </p:to>
                                    </p:set>
                                    <p:anim calcmode="lin" valueType="num">
                                      <p:cBhvr>
                                        <p:cTn id="13" dur="500" fill="hold"/>
                                        <p:tgtEl>
                                          <p:spTgt spid="311"/>
                                        </p:tgtEl>
                                        <p:attrNameLst>
                                          <p:attrName>ppt_x</p:attrName>
                                        </p:attrNameLst>
                                      </p:cBhvr>
                                      <p:tavLst>
                                        <p:tav tm="0">
                                          <p:val>
                                            <p:strVal val="#ppt_x"/>
                                          </p:val>
                                        </p:tav>
                                        <p:tav tm="100000">
                                          <p:val>
                                            <p:strVal val="#ppt_x"/>
                                          </p:val>
                                        </p:tav>
                                      </p:tavLst>
                                    </p:anim>
                                    <p:anim calcmode="lin" valueType="num">
                                      <p:cBhvr>
                                        <p:cTn id="14" dur="500" fill="hold"/>
                                        <p:tgtEl>
                                          <p:spTgt spid="31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p:tmAbs val="0"/>
                                  </p:iterate>
                                  <p:childTnLst>
                                    <p:set>
                                      <p:cBhvr>
                                        <p:cTn id="18" fill="hold"/>
                                        <p:tgtEl>
                                          <p:spTgt spid="314"/>
                                        </p:tgtEl>
                                        <p:attrNameLst>
                                          <p:attrName>style.visibility</p:attrName>
                                        </p:attrNameLst>
                                      </p:cBhvr>
                                      <p:to>
                                        <p:strVal val="visible"/>
                                      </p:to>
                                    </p:set>
                                    <p:anim calcmode="lin" valueType="num">
                                      <p:cBhvr>
                                        <p:cTn id="19" dur="500" fill="hold"/>
                                        <p:tgtEl>
                                          <p:spTgt spid="314"/>
                                        </p:tgtEl>
                                        <p:attrNameLst>
                                          <p:attrName>ppt_x</p:attrName>
                                        </p:attrNameLst>
                                      </p:cBhvr>
                                      <p:tavLst>
                                        <p:tav tm="0">
                                          <p:val>
                                            <p:strVal val="#ppt_x"/>
                                          </p:val>
                                        </p:tav>
                                        <p:tav tm="100000">
                                          <p:val>
                                            <p:strVal val="#ppt_x"/>
                                          </p:val>
                                        </p:tav>
                                      </p:tavLst>
                                    </p:anim>
                                    <p:anim calcmode="lin" valueType="num">
                                      <p:cBhvr>
                                        <p:cTn id="20" dur="500" fill="hold"/>
                                        <p:tgtEl>
                                          <p:spTgt spid="31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p:tmAbs val="0"/>
                                  </p:iterate>
                                  <p:childTnLst>
                                    <p:set>
                                      <p:cBhvr>
                                        <p:cTn id="24" fill="hold"/>
                                        <p:tgtEl>
                                          <p:spTgt spid="317"/>
                                        </p:tgtEl>
                                        <p:attrNameLst>
                                          <p:attrName>style.visibility</p:attrName>
                                        </p:attrNameLst>
                                      </p:cBhvr>
                                      <p:to>
                                        <p:strVal val="visible"/>
                                      </p:to>
                                    </p:set>
                                    <p:anim calcmode="lin" valueType="num">
                                      <p:cBhvr>
                                        <p:cTn id="25" dur="500" fill="hold"/>
                                        <p:tgtEl>
                                          <p:spTgt spid="317"/>
                                        </p:tgtEl>
                                        <p:attrNameLst>
                                          <p:attrName>ppt_x</p:attrName>
                                        </p:attrNameLst>
                                      </p:cBhvr>
                                      <p:tavLst>
                                        <p:tav tm="0">
                                          <p:val>
                                            <p:strVal val="#ppt_x"/>
                                          </p:val>
                                        </p:tav>
                                        <p:tav tm="100000">
                                          <p:val>
                                            <p:strVal val="#ppt_x"/>
                                          </p:val>
                                        </p:tav>
                                      </p:tavLst>
                                    </p:anim>
                                    <p:anim calcmode="lin" valueType="num">
                                      <p:cBhvr>
                                        <p:cTn id="26" dur="500" fill="hold"/>
                                        <p:tgtEl>
                                          <p:spTgt spid="317"/>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p:tmAbs val="0"/>
                                  </p:iterate>
                                  <p:childTnLst>
                                    <p:set>
                                      <p:cBhvr>
                                        <p:cTn id="30" fill="hold"/>
                                        <p:tgtEl>
                                          <p:spTgt spid="308"/>
                                        </p:tgtEl>
                                        <p:attrNameLst>
                                          <p:attrName>style.visibility</p:attrName>
                                        </p:attrNameLst>
                                      </p:cBhvr>
                                      <p:to>
                                        <p:strVal val="visible"/>
                                      </p:to>
                                    </p:set>
                                    <p:anim calcmode="lin" valueType="num">
                                      <p:cBhvr>
                                        <p:cTn id="31" dur="500" fill="hold"/>
                                        <p:tgtEl>
                                          <p:spTgt spid="308"/>
                                        </p:tgtEl>
                                        <p:attrNameLst>
                                          <p:attrName>ppt_x</p:attrName>
                                        </p:attrNameLst>
                                      </p:cBhvr>
                                      <p:tavLst>
                                        <p:tav tm="0">
                                          <p:val>
                                            <p:strVal val="#ppt_x"/>
                                          </p:val>
                                        </p:tav>
                                        <p:tav tm="100000">
                                          <p:val>
                                            <p:strVal val="#ppt_x"/>
                                          </p:val>
                                        </p:tav>
                                      </p:tavLst>
                                    </p:anim>
                                    <p:anim calcmode="lin" valueType="num">
                                      <p:cBhvr>
                                        <p:cTn id="32" dur="500" fill="hold"/>
                                        <p:tgtEl>
                                          <p:spTgt spid="30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 grpId="0" animBg="1" advAuto="0"/>
      <p:bldP spid="308" grpId="0" animBg="1" advAuto="0"/>
      <p:bldP spid="311" grpId="0" animBg="1" advAuto="0"/>
      <p:bldP spid="314" grpId="0" animBg="1" advAuto="0"/>
      <p:bldP spid="31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7" name="Group 520"/>
          <p:cNvGrpSpPr/>
          <p:nvPr/>
        </p:nvGrpSpPr>
        <p:grpSpPr>
          <a:xfrm>
            <a:off x="5189591" y="2478561"/>
            <a:ext cx="2585837" cy="2603388"/>
            <a:chOff x="26" y="-28"/>
            <a:chExt cx="2585835" cy="2603386"/>
          </a:xfrm>
        </p:grpSpPr>
        <p:sp>
          <p:nvSpPr>
            <p:cNvPr id="492" name="Shape 515"/>
            <p:cNvSpPr/>
            <p:nvPr/>
          </p:nvSpPr>
          <p:spPr>
            <a:xfrm>
              <a:off x="26" y="-29"/>
              <a:ext cx="2585837" cy="2603388"/>
            </a:xfrm>
            <a:custGeom>
              <a:avLst/>
              <a:gdLst/>
              <a:ahLst/>
              <a:cxnLst>
                <a:cxn ang="0">
                  <a:pos x="wd2" y="hd2"/>
                </a:cxn>
                <a:cxn ang="5400000">
                  <a:pos x="wd2" y="hd2"/>
                </a:cxn>
                <a:cxn ang="10800000">
                  <a:pos x="wd2" y="hd2"/>
                </a:cxn>
                <a:cxn ang="16200000">
                  <a:pos x="wd2" y="hd2"/>
                </a:cxn>
              </a:cxnLst>
              <a:rect l="0" t="0" r="r" b="b"/>
              <a:pathLst>
                <a:path w="20880" h="20685" extrusionOk="0">
                  <a:moveTo>
                    <a:pt x="1900" y="6800"/>
                  </a:moveTo>
                  <a:cubicBezTo>
                    <a:pt x="1657" y="4397"/>
                    <a:pt x="2907" y="2183"/>
                    <a:pt x="4691" y="1856"/>
                  </a:cubicBezTo>
                  <a:cubicBezTo>
                    <a:pt x="5413" y="1724"/>
                    <a:pt x="6148" y="1922"/>
                    <a:pt x="6778" y="2419"/>
                  </a:cubicBezTo>
                  <a:cubicBezTo>
                    <a:pt x="7445" y="725"/>
                    <a:pt x="9003" y="81"/>
                    <a:pt x="10258" y="981"/>
                  </a:cubicBezTo>
                  <a:cubicBezTo>
                    <a:pt x="10478" y="1138"/>
                    <a:pt x="10680" y="1338"/>
                    <a:pt x="10858" y="1573"/>
                  </a:cubicBezTo>
                  <a:cubicBezTo>
                    <a:pt x="11377" y="169"/>
                    <a:pt x="12642" y="-401"/>
                    <a:pt x="13683" y="299"/>
                  </a:cubicBezTo>
                  <a:cubicBezTo>
                    <a:pt x="13972" y="493"/>
                    <a:pt x="14223" y="773"/>
                    <a:pt x="14418" y="1118"/>
                  </a:cubicBezTo>
                  <a:cubicBezTo>
                    <a:pt x="15255" y="-209"/>
                    <a:pt x="16735" y="-373"/>
                    <a:pt x="17723" y="752"/>
                  </a:cubicBezTo>
                  <a:cubicBezTo>
                    <a:pt x="18138" y="1225"/>
                    <a:pt x="18417" y="1878"/>
                    <a:pt x="18514" y="2597"/>
                  </a:cubicBezTo>
                  <a:cubicBezTo>
                    <a:pt x="19886" y="3102"/>
                    <a:pt x="20695" y="5012"/>
                    <a:pt x="20321" y="6864"/>
                  </a:cubicBezTo>
                  <a:cubicBezTo>
                    <a:pt x="20290" y="7020"/>
                    <a:pt x="20250" y="7172"/>
                    <a:pt x="20203" y="7321"/>
                  </a:cubicBezTo>
                  <a:cubicBezTo>
                    <a:pt x="21303" y="9251"/>
                    <a:pt x="21034" y="12018"/>
                    <a:pt x="19602" y="13500"/>
                  </a:cubicBezTo>
                  <a:cubicBezTo>
                    <a:pt x="19156" y="13961"/>
                    <a:pt x="18629" y="14260"/>
                    <a:pt x="18073" y="14367"/>
                  </a:cubicBezTo>
                  <a:cubicBezTo>
                    <a:pt x="18073" y="16443"/>
                    <a:pt x="16823" y="18127"/>
                    <a:pt x="15281" y="18127"/>
                  </a:cubicBezTo>
                  <a:cubicBezTo>
                    <a:pt x="14758" y="18127"/>
                    <a:pt x="14245" y="17929"/>
                    <a:pt x="13802" y="17556"/>
                  </a:cubicBezTo>
                  <a:cubicBezTo>
                    <a:pt x="13280" y="19884"/>
                    <a:pt x="11461" y="21199"/>
                    <a:pt x="9737" y="20495"/>
                  </a:cubicBezTo>
                  <a:cubicBezTo>
                    <a:pt x="9015" y="20199"/>
                    <a:pt x="8392" y="19575"/>
                    <a:pt x="7972" y="18727"/>
                  </a:cubicBezTo>
                  <a:cubicBezTo>
                    <a:pt x="6208" y="20161"/>
                    <a:pt x="3919" y="19390"/>
                    <a:pt x="2859" y="17005"/>
                  </a:cubicBezTo>
                  <a:cubicBezTo>
                    <a:pt x="2846" y="16975"/>
                    <a:pt x="2832" y="16945"/>
                    <a:pt x="2819" y="16914"/>
                  </a:cubicBezTo>
                  <a:cubicBezTo>
                    <a:pt x="1665" y="17096"/>
                    <a:pt x="620" y="15986"/>
                    <a:pt x="484" y="14435"/>
                  </a:cubicBezTo>
                  <a:cubicBezTo>
                    <a:pt x="412" y="13608"/>
                    <a:pt x="614" y="12781"/>
                    <a:pt x="1038" y="12173"/>
                  </a:cubicBezTo>
                  <a:cubicBezTo>
                    <a:pt x="38" y="11380"/>
                    <a:pt x="-297" y="9639"/>
                    <a:pt x="288" y="8285"/>
                  </a:cubicBezTo>
                  <a:cubicBezTo>
                    <a:pt x="626" y="7504"/>
                    <a:pt x="1218" y="6987"/>
                    <a:pt x="1882" y="6894"/>
                  </a:cubicBezTo>
                  <a:lnTo>
                    <a:pt x="1900" y="6800"/>
                  </a:lnTo>
                  <a:close/>
                </a:path>
              </a:pathLst>
            </a:cu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a:latin typeface="Arial"/>
                  <a:ea typeface="Arial"/>
                  <a:cs typeface="Arial"/>
                  <a:sym typeface="Arial"/>
                </a:defRPr>
              </a:pPr>
              <a:endParaRPr/>
            </a:p>
          </p:txBody>
        </p:sp>
        <p:sp>
          <p:nvSpPr>
            <p:cNvPr id="493" name="Shape 516"/>
            <p:cNvSpPr/>
            <p:nvPr/>
          </p:nvSpPr>
          <p:spPr>
            <a:xfrm>
              <a:off x="1103616" y="2001838"/>
              <a:ext cx="430427" cy="430485"/>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a:latin typeface="Arial"/>
                  <a:ea typeface="Arial"/>
                  <a:cs typeface="Arial"/>
                  <a:sym typeface="Arial"/>
                </a:defRPr>
              </a:pPr>
              <a:endParaRPr/>
            </a:p>
          </p:txBody>
        </p:sp>
        <p:sp>
          <p:nvSpPr>
            <p:cNvPr id="494" name="Shape 517"/>
            <p:cNvSpPr/>
            <p:nvPr/>
          </p:nvSpPr>
          <p:spPr>
            <a:xfrm>
              <a:off x="1161220" y="1557617"/>
              <a:ext cx="286965" cy="286989"/>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a:latin typeface="Arial"/>
                  <a:ea typeface="Arial"/>
                  <a:cs typeface="Arial"/>
                  <a:sym typeface="Arial"/>
                </a:defRPr>
              </a:pPr>
              <a:endParaRPr/>
            </a:p>
          </p:txBody>
        </p:sp>
        <p:sp>
          <p:nvSpPr>
            <p:cNvPr id="495" name="Shape 518"/>
            <p:cNvSpPr/>
            <p:nvPr/>
          </p:nvSpPr>
          <p:spPr>
            <a:xfrm>
              <a:off x="1222752" y="1256838"/>
              <a:ext cx="143479" cy="143499"/>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a:latin typeface="Arial"/>
                  <a:ea typeface="Arial"/>
                  <a:cs typeface="Arial"/>
                  <a:sym typeface="Arial"/>
                </a:defRPr>
              </a:pPr>
              <a:endParaRPr/>
            </a:p>
          </p:txBody>
        </p:sp>
        <p:sp>
          <p:nvSpPr>
            <p:cNvPr id="496" name="Shape 519"/>
            <p:cNvSpPr/>
            <p:nvPr/>
          </p:nvSpPr>
          <p:spPr>
            <a:xfrm>
              <a:off x="131259" y="132438"/>
              <a:ext cx="2369714" cy="2210462"/>
            </a:xfrm>
            <a:custGeom>
              <a:avLst/>
              <a:gdLst/>
              <a:ahLst/>
              <a:cxnLst>
                <a:cxn ang="0">
                  <a:pos x="wd2" y="hd2"/>
                </a:cxn>
                <a:cxn ang="5400000">
                  <a:pos x="wd2" y="hd2"/>
                </a:cxn>
                <a:cxn ang="10800000">
                  <a:pos x="wd2" y="hd2"/>
                </a:cxn>
                <a:cxn ang="16200000">
                  <a:pos x="wd2" y="hd2"/>
                </a:cxn>
              </a:cxnLst>
              <a:rect l="0" t="0" r="r" b="b"/>
              <a:pathLst>
                <a:path w="21600" h="21600" extrusionOk="0">
                  <a:moveTo>
                    <a:pt x="1379" y="14010"/>
                  </a:moveTo>
                  <a:cubicBezTo>
                    <a:pt x="897" y="14065"/>
                    <a:pt x="415" y="13902"/>
                    <a:pt x="0" y="13541"/>
                  </a:cubicBezTo>
                  <a:moveTo>
                    <a:pt x="2597" y="19136"/>
                  </a:moveTo>
                  <a:cubicBezTo>
                    <a:pt x="2403" y="19249"/>
                    <a:pt x="2200" y="19325"/>
                    <a:pt x="1993" y="19360"/>
                  </a:cubicBezTo>
                  <a:moveTo>
                    <a:pt x="7801" y="21600"/>
                  </a:moveTo>
                  <a:cubicBezTo>
                    <a:pt x="7655" y="21279"/>
                    <a:pt x="7533" y="20936"/>
                    <a:pt x="7437" y="20577"/>
                  </a:cubicBezTo>
                  <a:moveTo>
                    <a:pt x="14531" y="19049"/>
                  </a:moveTo>
                  <a:cubicBezTo>
                    <a:pt x="14510" y="19430"/>
                    <a:pt x="14461" y="19806"/>
                    <a:pt x="14386" y="20171"/>
                  </a:cubicBezTo>
                  <a:moveTo>
                    <a:pt x="17420" y="12115"/>
                  </a:moveTo>
                  <a:cubicBezTo>
                    <a:pt x="18504" y="12890"/>
                    <a:pt x="19192" y="14504"/>
                    <a:pt x="19192" y="16272"/>
                  </a:cubicBezTo>
                  <a:moveTo>
                    <a:pt x="21600" y="7647"/>
                  </a:moveTo>
                  <a:cubicBezTo>
                    <a:pt x="21423" y="8254"/>
                    <a:pt x="21153" y="8792"/>
                    <a:pt x="20811" y="9220"/>
                  </a:cubicBezTo>
                  <a:moveTo>
                    <a:pt x="19706" y="1812"/>
                  </a:moveTo>
                  <a:cubicBezTo>
                    <a:pt x="19737" y="2057"/>
                    <a:pt x="19751" y="2306"/>
                    <a:pt x="19748" y="2555"/>
                  </a:cubicBezTo>
                  <a:moveTo>
                    <a:pt x="14668" y="946"/>
                  </a:moveTo>
                  <a:cubicBezTo>
                    <a:pt x="14771" y="603"/>
                    <a:pt x="14907" y="284"/>
                    <a:pt x="15072" y="0"/>
                  </a:cubicBezTo>
                  <a:moveTo>
                    <a:pt x="10888" y="1397"/>
                  </a:moveTo>
                  <a:cubicBezTo>
                    <a:pt x="10930" y="1114"/>
                    <a:pt x="10996" y="840"/>
                    <a:pt x="11084" y="580"/>
                  </a:cubicBezTo>
                  <a:moveTo>
                    <a:pt x="6451" y="1675"/>
                  </a:moveTo>
                  <a:cubicBezTo>
                    <a:pt x="6708" y="1896"/>
                    <a:pt x="6945" y="2162"/>
                    <a:pt x="7159" y="2467"/>
                  </a:cubicBezTo>
                  <a:moveTo>
                    <a:pt x="1070" y="7903"/>
                  </a:moveTo>
                  <a:cubicBezTo>
                    <a:pt x="1014" y="7630"/>
                    <a:pt x="973" y="7352"/>
                    <a:pt x="947" y="7069"/>
                  </a:cubicBezTo>
                </a:path>
              </a:pathLst>
            </a:custGeom>
            <a:noFill/>
            <a:ln w="12700" cap="flat">
              <a:solidFill>
                <a:srgbClr val="9F9F9F"/>
              </a:solidFill>
              <a:prstDash val="lgDash"/>
              <a:miter lim="0"/>
            </a:ln>
            <a:effectLst/>
          </p:spPr>
          <p:txBody>
            <a:bodyPr wrap="square" lIns="36000" tIns="36000" rIns="36000" bIns="36000" numCol="1" anchor="ctr">
              <a:noAutofit/>
            </a:bodyPr>
            <a:lstStyle/>
            <a:p>
              <a:pPr>
                <a:defRPr>
                  <a:latin typeface="Arial"/>
                  <a:ea typeface="Arial"/>
                  <a:cs typeface="Arial"/>
                  <a:sym typeface="Arial"/>
                </a:defRPr>
              </a:pPr>
              <a:endParaRPr/>
            </a:p>
          </p:txBody>
        </p:sp>
      </p:grpSp>
      <p:sp>
        <p:nvSpPr>
          <p:cNvPr id="498" name="Shape 521"/>
          <p:cNvSpPr/>
          <p:nvPr/>
        </p:nvSpPr>
        <p:spPr>
          <a:xfrm flipH="1">
            <a:off x="4646612" y="4864100"/>
            <a:ext cx="796927" cy="311153"/>
          </a:xfrm>
          <a:prstGeom prst="line">
            <a:avLst/>
          </a:prstGeom>
          <a:ln>
            <a:solidFill>
              <a:srgbClr val="A6A6A6"/>
            </a:solidFill>
          </a:ln>
        </p:spPr>
        <p:txBody>
          <a:bodyPr lIns="45718" tIns="45718" rIns="45718" bIns="45718"/>
          <a:lstStyle/>
          <a:p>
            <a:endParaRPr/>
          </a:p>
        </p:txBody>
      </p:sp>
      <p:sp>
        <p:nvSpPr>
          <p:cNvPr id="499" name="Shape 522"/>
          <p:cNvSpPr/>
          <p:nvPr/>
        </p:nvSpPr>
        <p:spPr>
          <a:xfrm flipH="1">
            <a:off x="5259388" y="4836583"/>
            <a:ext cx="136527" cy="814918"/>
          </a:xfrm>
          <a:prstGeom prst="line">
            <a:avLst/>
          </a:prstGeom>
          <a:ln>
            <a:solidFill>
              <a:srgbClr val="A6A6A6"/>
            </a:solidFill>
          </a:ln>
        </p:spPr>
        <p:txBody>
          <a:bodyPr lIns="45718" tIns="45718" rIns="45718" bIns="45718"/>
          <a:lstStyle/>
          <a:p>
            <a:endParaRPr/>
          </a:p>
        </p:txBody>
      </p:sp>
      <p:sp>
        <p:nvSpPr>
          <p:cNvPr id="500" name="Shape 523"/>
          <p:cNvSpPr/>
          <p:nvPr/>
        </p:nvSpPr>
        <p:spPr>
          <a:xfrm>
            <a:off x="4648201" y="5245101"/>
            <a:ext cx="611190" cy="408520"/>
          </a:xfrm>
          <a:prstGeom prst="line">
            <a:avLst/>
          </a:prstGeom>
          <a:ln>
            <a:solidFill>
              <a:srgbClr val="A6A6A6"/>
            </a:solidFill>
          </a:ln>
        </p:spPr>
        <p:txBody>
          <a:bodyPr lIns="45718" tIns="45718" rIns="45718" bIns="45718"/>
          <a:lstStyle/>
          <a:p>
            <a:endParaRPr/>
          </a:p>
        </p:txBody>
      </p:sp>
      <p:sp>
        <p:nvSpPr>
          <p:cNvPr id="501" name="Shape 524"/>
          <p:cNvSpPr/>
          <p:nvPr/>
        </p:nvSpPr>
        <p:spPr>
          <a:xfrm flipV="1">
            <a:off x="5259387" y="5448301"/>
            <a:ext cx="815977" cy="205320"/>
          </a:xfrm>
          <a:prstGeom prst="line">
            <a:avLst/>
          </a:prstGeom>
          <a:ln>
            <a:solidFill>
              <a:srgbClr val="A6A6A6"/>
            </a:solidFill>
          </a:ln>
        </p:spPr>
        <p:txBody>
          <a:bodyPr lIns="45718" tIns="45718" rIns="45718" bIns="45718"/>
          <a:lstStyle/>
          <a:p>
            <a:endParaRPr/>
          </a:p>
        </p:txBody>
      </p:sp>
      <p:sp>
        <p:nvSpPr>
          <p:cNvPr id="502" name="Shape 525"/>
          <p:cNvSpPr/>
          <p:nvPr/>
        </p:nvSpPr>
        <p:spPr>
          <a:xfrm>
            <a:off x="5464176" y="4904316"/>
            <a:ext cx="611190" cy="543985"/>
          </a:xfrm>
          <a:prstGeom prst="line">
            <a:avLst/>
          </a:prstGeom>
          <a:ln>
            <a:solidFill>
              <a:srgbClr val="A6A6A6"/>
            </a:solidFill>
          </a:ln>
        </p:spPr>
        <p:txBody>
          <a:bodyPr lIns="45718" tIns="45718" rIns="45718" bIns="45718"/>
          <a:lstStyle/>
          <a:p>
            <a:endParaRPr/>
          </a:p>
        </p:txBody>
      </p:sp>
      <p:sp>
        <p:nvSpPr>
          <p:cNvPr id="503" name="Shape 526"/>
          <p:cNvSpPr/>
          <p:nvPr/>
        </p:nvSpPr>
        <p:spPr>
          <a:xfrm flipH="1">
            <a:off x="5599112" y="4633382"/>
            <a:ext cx="681040" cy="201086"/>
          </a:xfrm>
          <a:prstGeom prst="line">
            <a:avLst/>
          </a:prstGeom>
          <a:ln>
            <a:solidFill>
              <a:srgbClr val="A6A6A6"/>
            </a:solidFill>
          </a:ln>
        </p:spPr>
        <p:txBody>
          <a:bodyPr lIns="45718" tIns="45718" rIns="45718" bIns="45718"/>
          <a:lstStyle/>
          <a:p>
            <a:endParaRPr/>
          </a:p>
        </p:txBody>
      </p:sp>
      <p:sp>
        <p:nvSpPr>
          <p:cNvPr id="504" name="Shape 527"/>
          <p:cNvSpPr/>
          <p:nvPr/>
        </p:nvSpPr>
        <p:spPr>
          <a:xfrm>
            <a:off x="5395914" y="4019551"/>
            <a:ext cx="66676" cy="814918"/>
          </a:xfrm>
          <a:prstGeom prst="line">
            <a:avLst/>
          </a:prstGeom>
          <a:ln>
            <a:solidFill>
              <a:srgbClr val="A6A6A6"/>
            </a:solidFill>
          </a:ln>
        </p:spPr>
        <p:txBody>
          <a:bodyPr lIns="45718" tIns="45718" rIns="45718" bIns="45718"/>
          <a:lstStyle/>
          <a:p>
            <a:endParaRPr/>
          </a:p>
        </p:txBody>
      </p:sp>
      <p:sp>
        <p:nvSpPr>
          <p:cNvPr id="505" name="Shape 528"/>
          <p:cNvSpPr/>
          <p:nvPr/>
        </p:nvSpPr>
        <p:spPr>
          <a:xfrm flipH="1">
            <a:off x="4783137" y="4089398"/>
            <a:ext cx="612777" cy="268820"/>
          </a:xfrm>
          <a:prstGeom prst="line">
            <a:avLst/>
          </a:prstGeom>
          <a:ln>
            <a:solidFill>
              <a:srgbClr val="A6A6A6"/>
            </a:solidFill>
          </a:ln>
        </p:spPr>
        <p:txBody>
          <a:bodyPr lIns="45718" tIns="45718" rIns="45718" bIns="45718"/>
          <a:lstStyle/>
          <a:p>
            <a:endParaRPr/>
          </a:p>
        </p:txBody>
      </p:sp>
      <p:sp>
        <p:nvSpPr>
          <p:cNvPr id="506" name="Shape 529"/>
          <p:cNvSpPr/>
          <p:nvPr/>
        </p:nvSpPr>
        <p:spPr>
          <a:xfrm flipH="1">
            <a:off x="4646613" y="4360333"/>
            <a:ext cx="136526" cy="749304"/>
          </a:xfrm>
          <a:prstGeom prst="line">
            <a:avLst/>
          </a:prstGeom>
          <a:ln>
            <a:solidFill>
              <a:srgbClr val="A6A6A6"/>
            </a:solidFill>
          </a:ln>
        </p:spPr>
        <p:txBody>
          <a:bodyPr lIns="45718" tIns="45718" rIns="45718" bIns="45718"/>
          <a:lstStyle/>
          <a:p>
            <a:endParaRPr/>
          </a:p>
        </p:txBody>
      </p:sp>
      <p:sp>
        <p:nvSpPr>
          <p:cNvPr id="507" name="Shape 530"/>
          <p:cNvSpPr/>
          <p:nvPr/>
        </p:nvSpPr>
        <p:spPr>
          <a:xfrm>
            <a:off x="4748213" y="4360334"/>
            <a:ext cx="646115" cy="476252"/>
          </a:xfrm>
          <a:prstGeom prst="line">
            <a:avLst/>
          </a:prstGeom>
          <a:ln>
            <a:solidFill>
              <a:srgbClr val="A6A6A6"/>
            </a:solidFill>
          </a:ln>
        </p:spPr>
        <p:txBody>
          <a:bodyPr lIns="45718" tIns="45718" rIns="45718" bIns="45718"/>
          <a:lstStyle/>
          <a:p>
            <a:endParaRPr/>
          </a:p>
        </p:txBody>
      </p:sp>
      <p:sp>
        <p:nvSpPr>
          <p:cNvPr id="508" name="Shape 531"/>
          <p:cNvSpPr/>
          <p:nvPr/>
        </p:nvSpPr>
        <p:spPr>
          <a:xfrm flipH="1">
            <a:off x="6280149" y="3884083"/>
            <a:ext cx="136527" cy="749302"/>
          </a:xfrm>
          <a:prstGeom prst="line">
            <a:avLst/>
          </a:prstGeom>
          <a:ln>
            <a:solidFill>
              <a:srgbClr val="A6A6A6"/>
            </a:solidFill>
          </a:ln>
        </p:spPr>
        <p:txBody>
          <a:bodyPr lIns="45718" tIns="45718" rIns="45718" bIns="45718"/>
          <a:lstStyle/>
          <a:p>
            <a:endParaRPr/>
          </a:p>
        </p:txBody>
      </p:sp>
      <p:sp>
        <p:nvSpPr>
          <p:cNvPr id="509" name="Shape 532"/>
          <p:cNvSpPr/>
          <p:nvPr/>
        </p:nvSpPr>
        <p:spPr>
          <a:xfrm>
            <a:off x="6280150" y="4633382"/>
            <a:ext cx="271465" cy="201086"/>
          </a:xfrm>
          <a:prstGeom prst="line">
            <a:avLst/>
          </a:prstGeom>
          <a:ln>
            <a:solidFill>
              <a:srgbClr val="A6A6A6"/>
            </a:solidFill>
          </a:ln>
        </p:spPr>
        <p:txBody>
          <a:bodyPr lIns="45718" tIns="45718" rIns="45718" bIns="45718"/>
          <a:lstStyle/>
          <a:p>
            <a:endParaRPr/>
          </a:p>
        </p:txBody>
      </p:sp>
      <p:sp>
        <p:nvSpPr>
          <p:cNvPr id="510" name="Shape 533"/>
          <p:cNvSpPr/>
          <p:nvPr/>
        </p:nvSpPr>
        <p:spPr>
          <a:xfrm flipV="1">
            <a:off x="6621463" y="4495800"/>
            <a:ext cx="476252" cy="340786"/>
          </a:xfrm>
          <a:prstGeom prst="line">
            <a:avLst/>
          </a:prstGeom>
          <a:ln>
            <a:solidFill>
              <a:srgbClr val="A6A6A6"/>
            </a:solidFill>
          </a:ln>
        </p:spPr>
        <p:txBody>
          <a:bodyPr lIns="45718" tIns="45718" rIns="45718" bIns="45718"/>
          <a:lstStyle/>
          <a:p>
            <a:endParaRPr/>
          </a:p>
        </p:txBody>
      </p:sp>
      <p:sp>
        <p:nvSpPr>
          <p:cNvPr id="511" name="Shape 534"/>
          <p:cNvSpPr/>
          <p:nvPr/>
        </p:nvSpPr>
        <p:spPr>
          <a:xfrm flipV="1">
            <a:off x="7165975" y="3814233"/>
            <a:ext cx="201615" cy="681568"/>
          </a:xfrm>
          <a:prstGeom prst="line">
            <a:avLst/>
          </a:prstGeom>
          <a:ln>
            <a:solidFill>
              <a:srgbClr val="A6A6A6"/>
            </a:solidFill>
          </a:ln>
        </p:spPr>
        <p:txBody>
          <a:bodyPr lIns="45718" tIns="45718" rIns="45718" bIns="45718"/>
          <a:lstStyle/>
          <a:p>
            <a:endParaRPr/>
          </a:p>
        </p:txBody>
      </p:sp>
      <p:sp>
        <p:nvSpPr>
          <p:cNvPr id="512" name="Shape 535"/>
          <p:cNvSpPr/>
          <p:nvPr/>
        </p:nvSpPr>
        <p:spPr>
          <a:xfrm>
            <a:off x="6561138" y="3680885"/>
            <a:ext cx="739777" cy="201084"/>
          </a:xfrm>
          <a:prstGeom prst="line">
            <a:avLst/>
          </a:prstGeom>
          <a:ln>
            <a:solidFill>
              <a:srgbClr val="A6A6A6"/>
            </a:solidFill>
          </a:ln>
        </p:spPr>
        <p:txBody>
          <a:bodyPr lIns="45718" tIns="45718" rIns="45718" bIns="45718"/>
          <a:lstStyle/>
          <a:p>
            <a:endParaRPr/>
          </a:p>
        </p:txBody>
      </p:sp>
      <p:sp>
        <p:nvSpPr>
          <p:cNvPr id="513" name="Shape 536"/>
          <p:cNvSpPr/>
          <p:nvPr/>
        </p:nvSpPr>
        <p:spPr>
          <a:xfrm rot="13500000">
            <a:off x="6523302" y="4797696"/>
            <a:ext cx="137585" cy="134939"/>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sp>
        <p:nvSpPr>
          <p:cNvPr id="514" name="Shape 537"/>
          <p:cNvSpPr/>
          <p:nvPr/>
        </p:nvSpPr>
        <p:spPr>
          <a:xfrm>
            <a:off x="6959590" y="4290488"/>
            <a:ext cx="339705" cy="340785"/>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15" name="image6.png" descr="image6.png"/>
          <p:cNvPicPr>
            <a:picLocks noChangeAspect="1"/>
          </p:cNvPicPr>
          <p:nvPr/>
        </p:nvPicPr>
        <p:blipFill>
          <a:blip r:embed="rId2">
            <a:extLst/>
          </a:blip>
          <a:stretch>
            <a:fillRect/>
          </a:stretch>
        </p:blipFill>
        <p:spPr>
          <a:xfrm>
            <a:off x="7021514" y="4307418"/>
            <a:ext cx="273052" cy="268818"/>
          </a:xfrm>
          <a:prstGeom prst="rect">
            <a:avLst/>
          </a:prstGeom>
          <a:ln w="12700">
            <a:miter lim="400000"/>
          </a:ln>
        </p:spPr>
      </p:pic>
      <p:sp>
        <p:nvSpPr>
          <p:cNvPr id="516" name="Shape 539"/>
          <p:cNvSpPr/>
          <p:nvPr/>
        </p:nvSpPr>
        <p:spPr>
          <a:xfrm rot="13500000">
            <a:off x="6215590" y="4551903"/>
            <a:ext cx="135467" cy="133345"/>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sp>
        <p:nvSpPr>
          <p:cNvPr id="517" name="Shape 540"/>
          <p:cNvSpPr/>
          <p:nvPr/>
        </p:nvSpPr>
        <p:spPr>
          <a:xfrm>
            <a:off x="4997427" y="4425927"/>
            <a:ext cx="885783" cy="884725"/>
          </a:xfrm>
          <a:prstGeom prst="ellipse">
            <a:avLst/>
          </a:prstGeom>
          <a:solidFill>
            <a:srgbClr val="C0D090"/>
          </a:solidFill>
          <a:ln w="12700">
            <a:miter lim="400000"/>
          </a:ln>
        </p:spPr>
        <p:txBody>
          <a:bodyPr lIns="36000" tIns="36000" rIns="36000" bIns="36000" anchor="ctr"/>
          <a:lstStyle/>
          <a:p>
            <a:pPr>
              <a:defRPr>
                <a:latin typeface="Arial"/>
                <a:ea typeface="Arial"/>
                <a:cs typeface="Arial"/>
                <a:sym typeface="Arial"/>
              </a:defRPr>
            </a:pPr>
            <a:endParaRPr/>
          </a:p>
        </p:txBody>
      </p:sp>
      <p:grpSp>
        <p:nvGrpSpPr>
          <p:cNvPr id="520" name="Group 543"/>
          <p:cNvGrpSpPr/>
          <p:nvPr/>
        </p:nvGrpSpPr>
        <p:grpSpPr>
          <a:xfrm>
            <a:off x="5883265" y="5310707"/>
            <a:ext cx="339711" cy="340769"/>
            <a:chOff x="0" y="-1"/>
            <a:chExt cx="339710" cy="340768"/>
          </a:xfrm>
        </p:grpSpPr>
        <p:sp>
          <p:nvSpPr>
            <p:cNvPr id="518" name="Shape 541"/>
            <p:cNvSpPr/>
            <p:nvPr/>
          </p:nvSpPr>
          <p:spPr>
            <a:xfrm>
              <a:off x="-1" y="-2"/>
              <a:ext cx="339711" cy="340769"/>
            </a:xfrm>
            <a:prstGeom prst="ellipse">
              <a:avLst/>
            </a:prstGeom>
            <a:solidFill>
              <a:srgbClr val="C0D090"/>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519" name="image7.png" descr="image7.png"/>
            <p:cNvPicPr>
              <a:picLocks noChangeAspect="1"/>
            </p:cNvPicPr>
            <p:nvPr/>
          </p:nvPicPr>
          <p:blipFill>
            <a:blip r:embed="rId3">
              <a:extLst/>
            </a:blip>
            <a:stretch>
              <a:fillRect/>
            </a:stretch>
          </p:blipFill>
          <p:spPr>
            <a:xfrm>
              <a:off x="105488" y="38073"/>
              <a:ext cx="178836" cy="274364"/>
            </a:xfrm>
            <a:prstGeom prst="rect">
              <a:avLst/>
            </a:prstGeom>
            <a:ln w="12700" cap="flat">
              <a:noFill/>
              <a:miter lim="400000"/>
            </a:ln>
            <a:effectLst/>
          </p:spPr>
        </p:pic>
      </p:grpSp>
      <p:pic>
        <p:nvPicPr>
          <p:cNvPr id="521" name="image8.png" descr="image8.png"/>
          <p:cNvPicPr>
            <a:picLocks noChangeAspect="1"/>
          </p:cNvPicPr>
          <p:nvPr/>
        </p:nvPicPr>
        <p:blipFill>
          <a:blip r:embed="rId4">
            <a:extLst/>
          </a:blip>
          <a:stretch>
            <a:fillRect/>
          </a:stretch>
        </p:blipFill>
        <p:spPr>
          <a:xfrm>
            <a:off x="5089525" y="4519083"/>
            <a:ext cx="685800" cy="673102"/>
          </a:xfrm>
          <a:prstGeom prst="rect">
            <a:avLst/>
          </a:prstGeom>
          <a:ln w="12700">
            <a:miter lim="400000"/>
          </a:ln>
        </p:spPr>
      </p:pic>
      <p:sp>
        <p:nvSpPr>
          <p:cNvPr id="522" name="Shape 545"/>
          <p:cNvSpPr/>
          <p:nvPr/>
        </p:nvSpPr>
        <p:spPr>
          <a:xfrm>
            <a:off x="5065705" y="4929709"/>
            <a:ext cx="339711" cy="340769"/>
          </a:xfrm>
          <a:prstGeom prst="ellipse">
            <a:avLst/>
          </a:prstGeom>
          <a:solidFill>
            <a:srgbClr val="C0D090"/>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23" name="image9.png" descr="image9.png"/>
          <p:cNvPicPr>
            <a:picLocks noChangeAspect="1"/>
          </p:cNvPicPr>
          <p:nvPr/>
        </p:nvPicPr>
        <p:blipFill>
          <a:blip r:embed="rId5">
            <a:extLst/>
          </a:blip>
          <a:stretch>
            <a:fillRect/>
          </a:stretch>
        </p:blipFill>
        <p:spPr>
          <a:xfrm>
            <a:off x="4999037" y="4859866"/>
            <a:ext cx="476252" cy="480486"/>
          </a:xfrm>
          <a:prstGeom prst="rect">
            <a:avLst/>
          </a:prstGeom>
          <a:ln w="12700">
            <a:miter lim="400000"/>
          </a:ln>
        </p:spPr>
      </p:pic>
      <p:sp>
        <p:nvSpPr>
          <p:cNvPr id="524" name="Shape 547"/>
          <p:cNvSpPr/>
          <p:nvPr/>
        </p:nvSpPr>
        <p:spPr>
          <a:xfrm>
            <a:off x="4452930" y="5039774"/>
            <a:ext cx="341297" cy="338653"/>
          </a:xfrm>
          <a:prstGeom prst="ellipse">
            <a:avLst/>
          </a:prstGeom>
          <a:solidFill>
            <a:srgbClr val="C0D090"/>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25" name="image7.png" descr="image7.png"/>
          <p:cNvPicPr>
            <a:picLocks noChangeAspect="1"/>
          </p:cNvPicPr>
          <p:nvPr/>
        </p:nvPicPr>
        <p:blipFill>
          <a:blip r:embed="rId3">
            <a:extLst/>
          </a:blip>
          <a:stretch>
            <a:fillRect/>
          </a:stretch>
        </p:blipFill>
        <p:spPr>
          <a:xfrm>
            <a:off x="4560887" y="5080001"/>
            <a:ext cx="179389" cy="273053"/>
          </a:xfrm>
          <a:prstGeom prst="rect">
            <a:avLst/>
          </a:prstGeom>
          <a:ln w="12700">
            <a:miter lim="400000"/>
          </a:ln>
        </p:spPr>
      </p:pic>
      <p:sp>
        <p:nvSpPr>
          <p:cNvPr id="526" name="Shape 549"/>
          <p:cNvSpPr/>
          <p:nvPr/>
        </p:nvSpPr>
        <p:spPr>
          <a:xfrm>
            <a:off x="5202230" y="3881956"/>
            <a:ext cx="339711" cy="340769"/>
          </a:xfrm>
          <a:prstGeom prst="ellipse">
            <a:avLst/>
          </a:prstGeom>
          <a:solidFill>
            <a:srgbClr val="C0D090"/>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27" name="image7.png" descr="image7.png"/>
          <p:cNvPicPr>
            <a:picLocks noChangeAspect="1"/>
          </p:cNvPicPr>
          <p:nvPr/>
        </p:nvPicPr>
        <p:blipFill>
          <a:blip r:embed="rId3">
            <a:extLst/>
          </a:blip>
          <a:stretch>
            <a:fillRect/>
          </a:stretch>
        </p:blipFill>
        <p:spPr>
          <a:xfrm>
            <a:off x="5308600" y="3922183"/>
            <a:ext cx="179388" cy="275169"/>
          </a:xfrm>
          <a:prstGeom prst="rect">
            <a:avLst/>
          </a:prstGeom>
          <a:ln w="12700">
            <a:miter lim="400000"/>
          </a:ln>
        </p:spPr>
      </p:pic>
      <p:sp>
        <p:nvSpPr>
          <p:cNvPr id="528" name="Shape 551"/>
          <p:cNvSpPr/>
          <p:nvPr/>
        </p:nvSpPr>
        <p:spPr>
          <a:xfrm flipH="1" flipV="1">
            <a:off x="3082924" y="3949698"/>
            <a:ext cx="746127" cy="207437"/>
          </a:xfrm>
          <a:prstGeom prst="line">
            <a:avLst/>
          </a:prstGeom>
          <a:ln>
            <a:solidFill>
              <a:srgbClr val="A6A6A6"/>
            </a:solidFill>
          </a:ln>
        </p:spPr>
        <p:txBody>
          <a:bodyPr lIns="45718" tIns="45718" rIns="45718" bIns="45718"/>
          <a:lstStyle/>
          <a:p>
            <a:endParaRPr/>
          </a:p>
        </p:txBody>
      </p:sp>
      <p:sp>
        <p:nvSpPr>
          <p:cNvPr id="529" name="Shape 552"/>
          <p:cNvSpPr/>
          <p:nvPr/>
        </p:nvSpPr>
        <p:spPr>
          <a:xfrm flipH="1">
            <a:off x="2332038" y="3951816"/>
            <a:ext cx="750889" cy="681569"/>
          </a:xfrm>
          <a:prstGeom prst="line">
            <a:avLst/>
          </a:prstGeom>
          <a:ln>
            <a:solidFill>
              <a:srgbClr val="A6A6A6"/>
            </a:solidFill>
          </a:ln>
        </p:spPr>
        <p:txBody>
          <a:bodyPr lIns="45718" tIns="45718" rIns="45718" bIns="45718"/>
          <a:lstStyle/>
          <a:p>
            <a:endParaRPr/>
          </a:p>
        </p:txBody>
      </p:sp>
      <p:sp>
        <p:nvSpPr>
          <p:cNvPr id="530" name="Shape 553"/>
          <p:cNvSpPr/>
          <p:nvPr/>
        </p:nvSpPr>
        <p:spPr>
          <a:xfrm flipH="1" flipV="1">
            <a:off x="2333624" y="4701116"/>
            <a:ext cx="817564" cy="543985"/>
          </a:xfrm>
          <a:prstGeom prst="line">
            <a:avLst/>
          </a:prstGeom>
          <a:ln>
            <a:solidFill>
              <a:srgbClr val="A6A6A6"/>
            </a:solidFill>
          </a:ln>
        </p:spPr>
        <p:txBody>
          <a:bodyPr lIns="45718" tIns="45718" rIns="45718" bIns="45718"/>
          <a:lstStyle/>
          <a:p>
            <a:endParaRPr/>
          </a:p>
        </p:txBody>
      </p:sp>
      <p:sp>
        <p:nvSpPr>
          <p:cNvPr id="531" name="Shape 554"/>
          <p:cNvSpPr/>
          <p:nvPr/>
        </p:nvSpPr>
        <p:spPr>
          <a:xfrm flipV="1">
            <a:off x="2130424" y="5175248"/>
            <a:ext cx="1020764" cy="478369"/>
          </a:xfrm>
          <a:prstGeom prst="line">
            <a:avLst/>
          </a:prstGeom>
          <a:ln>
            <a:solidFill>
              <a:srgbClr val="A6A6A6"/>
            </a:solidFill>
          </a:ln>
        </p:spPr>
        <p:txBody>
          <a:bodyPr lIns="45718" tIns="45718" rIns="45718" bIns="45718"/>
          <a:lstStyle/>
          <a:p>
            <a:endParaRPr/>
          </a:p>
        </p:txBody>
      </p:sp>
      <p:sp>
        <p:nvSpPr>
          <p:cNvPr id="532" name="Shape 555"/>
          <p:cNvSpPr/>
          <p:nvPr/>
        </p:nvSpPr>
        <p:spPr>
          <a:xfrm flipV="1">
            <a:off x="3151188" y="4834466"/>
            <a:ext cx="814389" cy="342901"/>
          </a:xfrm>
          <a:prstGeom prst="line">
            <a:avLst/>
          </a:prstGeom>
          <a:ln>
            <a:solidFill>
              <a:srgbClr val="A6A6A6"/>
            </a:solidFill>
          </a:ln>
        </p:spPr>
        <p:txBody>
          <a:bodyPr lIns="45718" tIns="45718" rIns="45718" bIns="45718"/>
          <a:lstStyle/>
          <a:p>
            <a:endParaRPr/>
          </a:p>
        </p:txBody>
      </p:sp>
      <p:sp>
        <p:nvSpPr>
          <p:cNvPr id="533" name="Shape 556"/>
          <p:cNvSpPr/>
          <p:nvPr/>
        </p:nvSpPr>
        <p:spPr>
          <a:xfrm>
            <a:off x="3151189" y="5245101"/>
            <a:ext cx="679452" cy="340785"/>
          </a:xfrm>
          <a:prstGeom prst="line">
            <a:avLst/>
          </a:prstGeom>
          <a:ln>
            <a:solidFill>
              <a:srgbClr val="A6A6A6"/>
            </a:solidFill>
          </a:ln>
        </p:spPr>
        <p:txBody>
          <a:bodyPr lIns="45718" tIns="45718" rIns="45718" bIns="45718"/>
          <a:lstStyle/>
          <a:p>
            <a:endParaRPr/>
          </a:p>
        </p:txBody>
      </p:sp>
      <p:sp>
        <p:nvSpPr>
          <p:cNvPr id="534" name="Shape 557"/>
          <p:cNvSpPr/>
          <p:nvPr/>
        </p:nvSpPr>
        <p:spPr>
          <a:xfrm flipV="1">
            <a:off x="2130424" y="5585882"/>
            <a:ext cx="1700215" cy="67736"/>
          </a:xfrm>
          <a:prstGeom prst="line">
            <a:avLst/>
          </a:prstGeom>
          <a:ln>
            <a:solidFill>
              <a:srgbClr val="A6A6A6"/>
            </a:solidFill>
          </a:ln>
        </p:spPr>
        <p:txBody>
          <a:bodyPr lIns="45718" tIns="45718" rIns="45718" bIns="45718"/>
          <a:lstStyle/>
          <a:p>
            <a:endParaRPr/>
          </a:p>
        </p:txBody>
      </p:sp>
      <p:sp>
        <p:nvSpPr>
          <p:cNvPr id="535" name="Shape 558"/>
          <p:cNvSpPr/>
          <p:nvPr/>
        </p:nvSpPr>
        <p:spPr>
          <a:xfrm flipV="1">
            <a:off x="3830637" y="4360333"/>
            <a:ext cx="952502" cy="1225553"/>
          </a:xfrm>
          <a:prstGeom prst="line">
            <a:avLst/>
          </a:prstGeom>
          <a:ln>
            <a:solidFill>
              <a:srgbClr val="A6A6A6"/>
            </a:solidFill>
          </a:ln>
        </p:spPr>
        <p:txBody>
          <a:bodyPr lIns="45718" tIns="45718" rIns="45718" bIns="45718"/>
          <a:lstStyle/>
          <a:p>
            <a:endParaRPr/>
          </a:p>
        </p:txBody>
      </p:sp>
      <p:sp>
        <p:nvSpPr>
          <p:cNvPr id="536" name="Shape 559"/>
          <p:cNvSpPr/>
          <p:nvPr/>
        </p:nvSpPr>
        <p:spPr>
          <a:xfrm>
            <a:off x="2198689" y="3748616"/>
            <a:ext cx="134937" cy="882652"/>
          </a:xfrm>
          <a:prstGeom prst="line">
            <a:avLst/>
          </a:prstGeom>
          <a:ln>
            <a:solidFill>
              <a:srgbClr val="A6A6A6"/>
            </a:solidFill>
          </a:ln>
        </p:spPr>
        <p:txBody>
          <a:bodyPr lIns="45718" tIns="45718" rIns="45718" bIns="45718"/>
          <a:lstStyle/>
          <a:p>
            <a:endParaRPr/>
          </a:p>
        </p:txBody>
      </p:sp>
      <p:sp>
        <p:nvSpPr>
          <p:cNvPr id="537" name="Shape 560"/>
          <p:cNvSpPr/>
          <p:nvPr/>
        </p:nvSpPr>
        <p:spPr>
          <a:xfrm>
            <a:off x="1177924" y="4565650"/>
            <a:ext cx="1154114" cy="65617"/>
          </a:xfrm>
          <a:prstGeom prst="line">
            <a:avLst/>
          </a:prstGeom>
          <a:ln>
            <a:solidFill>
              <a:srgbClr val="A6A6A6"/>
            </a:solidFill>
          </a:ln>
        </p:spPr>
        <p:txBody>
          <a:bodyPr lIns="45718" tIns="45718" rIns="45718" bIns="45718"/>
          <a:lstStyle/>
          <a:p>
            <a:endParaRPr/>
          </a:p>
        </p:txBody>
      </p:sp>
      <p:sp>
        <p:nvSpPr>
          <p:cNvPr id="538" name="Shape 561"/>
          <p:cNvSpPr/>
          <p:nvPr/>
        </p:nvSpPr>
        <p:spPr>
          <a:xfrm flipH="1">
            <a:off x="1177924" y="3816351"/>
            <a:ext cx="136526" cy="749302"/>
          </a:xfrm>
          <a:prstGeom prst="line">
            <a:avLst/>
          </a:prstGeom>
          <a:ln>
            <a:solidFill>
              <a:srgbClr val="A6A6A6"/>
            </a:solidFill>
          </a:ln>
        </p:spPr>
        <p:txBody>
          <a:bodyPr lIns="45718" tIns="45718" rIns="45718" bIns="45718"/>
          <a:lstStyle/>
          <a:p>
            <a:endParaRPr/>
          </a:p>
        </p:txBody>
      </p:sp>
      <p:sp>
        <p:nvSpPr>
          <p:cNvPr id="539" name="Shape 562"/>
          <p:cNvSpPr/>
          <p:nvPr/>
        </p:nvSpPr>
        <p:spPr>
          <a:xfrm flipV="1">
            <a:off x="1381125" y="3680884"/>
            <a:ext cx="749301" cy="67736"/>
          </a:xfrm>
          <a:prstGeom prst="line">
            <a:avLst/>
          </a:prstGeom>
          <a:ln>
            <a:solidFill>
              <a:srgbClr val="A6A6A6"/>
            </a:solidFill>
          </a:ln>
        </p:spPr>
        <p:txBody>
          <a:bodyPr lIns="45718" tIns="45718" rIns="45718" bIns="45718"/>
          <a:lstStyle/>
          <a:p>
            <a:endParaRPr/>
          </a:p>
        </p:txBody>
      </p:sp>
      <p:grpSp>
        <p:nvGrpSpPr>
          <p:cNvPr id="542" name="Group 565"/>
          <p:cNvGrpSpPr/>
          <p:nvPr/>
        </p:nvGrpSpPr>
        <p:grpSpPr>
          <a:xfrm>
            <a:off x="1001712" y="4315885"/>
            <a:ext cx="407990" cy="412753"/>
            <a:chOff x="0" y="0"/>
            <a:chExt cx="407989" cy="412752"/>
          </a:xfrm>
        </p:grpSpPr>
        <p:sp>
          <p:nvSpPr>
            <p:cNvPr id="540" name="Shape 563"/>
            <p:cNvSpPr/>
            <p:nvPr/>
          </p:nvSpPr>
          <p:spPr>
            <a:xfrm>
              <a:off x="33999" y="37638"/>
              <a:ext cx="339921" cy="340619"/>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541" name="image10.png" descr="image10.png"/>
            <p:cNvPicPr>
              <a:picLocks noChangeAspect="1"/>
            </p:cNvPicPr>
            <p:nvPr/>
          </p:nvPicPr>
          <p:blipFill>
            <a:blip r:embed="rId6">
              <a:extLst/>
            </a:blip>
            <a:stretch>
              <a:fillRect/>
            </a:stretch>
          </p:blipFill>
          <p:spPr>
            <a:xfrm>
              <a:off x="-1" y="-1"/>
              <a:ext cx="407990" cy="412754"/>
            </a:xfrm>
            <a:prstGeom prst="rect">
              <a:avLst/>
            </a:prstGeom>
            <a:ln w="12700" cap="flat">
              <a:noFill/>
              <a:miter lim="400000"/>
            </a:ln>
            <a:effectLst/>
          </p:spPr>
        </p:pic>
      </p:grpSp>
      <p:sp>
        <p:nvSpPr>
          <p:cNvPr id="543" name="Shape 566"/>
          <p:cNvSpPr/>
          <p:nvPr/>
        </p:nvSpPr>
        <p:spPr>
          <a:xfrm rot="13500000">
            <a:off x="1711590" y="4530996"/>
            <a:ext cx="137585" cy="134937"/>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sp>
        <p:nvSpPr>
          <p:cNvPr id="544" name="Shape 567"/>
          <p:cNvSpPr/>
          <p:nvPr/>
        </p:nvSpPr>
        <p:spPr>
          <a:xfrm flipH="1" flipV="1">
            <a:off x="2128838" y="3680883"/>
            <a:ext cx="954089" cy="270936"/>
          </a:xfrm>
          <a:prstGeom prst="line">
            <a:avLst/>
          </a:prstGeom>
          <a:ln>
            <a:solidFill>
              <a:srgbClr val="A6A6A6"/>
            </a:solidFill>
          </a:ln>
        </p:spPr>
        <p:txBody>
          <a:bodyPr lIns="45718" tIns="45718" rIns="45718" bIns="45718"/>
          <a:lstStyle/>
          <a:p>
            <a:endParaRPr/>
          </a:p>
        </p:txBody>
      </p:sp>
      <p:sp>
        <p:nvSpPr>
          <p:cNvPr id="545" name="Shape 568"/>
          <p:cNvSpPr/>
          <p:nvPr/>
        </p:nvSpPr>
        <p:spPr>
          <a:xfrm>
            <a:off x="2673327" y="4698975"/>
            <a:ext cx="884185" cy="884713"/>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46" name="image11.png" descr="image11.png"/>
          <p:cNvPicPr>
            <a:picLocks noChangeAspect="1"/>
          </p:cNvPicPr>
          <p:nvPr/>
        </p:nvPicPr>
        <p:blipFill>
          <a:blip r:embed="rId7">
            <a:extLst/>
          </a:blip>
          <a:stretch>
            <a:fillRect/>
          </a:stretch>
        </p:blipFill>
        <p:spPr>
          <a:xfrm>
            <a:off x="2851150" y="4942416"/>
            <a:ext cx="541338" cy="444502"/>
          </a:xfrm>
          <a:prstGeom prst="rect">
            <a:avLst/>
          </a:prstGeom>
          <a:ln w="12700">
            <a:miter lim="400000"/>
          </a:ln>
        </p:spPr>
      </p:pic>
      <p:sp>
        <p:nvSpPr>
          <p:cNvPr id="547" name="Shape 570"/>
          <p:cNvSpPr/>
          <p:nvPr/>
        </p:nvSpPr>
        <p:spPr>
          <a:xfrm>
            <a:off x="3659180" y="5395374"/>
            <a:ext cx="339711" cy="338653"/>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sp>
        <p:nvSpPr>
          <p:cNvPr id="548" name="Shape 571"/>
          <p:cNvSpPr/>
          <p:nvPr/>
        </p:nvSpPr>
        <p:spPr>
          <a:xfrm rot="13500000">
            <a:off x="4320118" y="4803788"/>
            <a:ext cx="135463" cy="133347"/>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49" name="image12.png" descr="image12.png"/>
          <p:cNvPicPr>
            <a:picLocks noChangeAspect="1"/>
          </p:cNvPicPr>
          <p:nvPr/>
        </p:nvPicPr>
        <p:blipFill>
          <a:blip r:embed="rId8">
            <a:extLst/>
          </a:blip>
          <a:stretch>
            <a:fillRect/>
          </a:stretch>
        </p:blipFill>
        <p:spPr>
          <a:xfrm>
            <a:off x="3660775" y="5380566"/>
            <a:ext cx="374650" cy="378886"/>
          </a:xfrm>
          <a:prstGeom prst="rect">
            <a:avLst/>
          </a:prstGeom>
          <a:ln w="12700">
            <a:miter lim="400000"/>
          </a:ln>
        </p:spPr>
      </p:pic>
      <p:sp>
        <p:nvSpPr>
          <p:cNvPr id="550" name="Shape 573"/>
          <p:cNvSpPr/>
          <p:nvPr/>
        </p:nvSpPr>
        <p:spPr>
          <a:xfrm flipV="1">
            <a:off x="2130425" y="4633383"/>
            <a:ext cx="201614" cy="1016002"/>
          </a:xfrm>
          <a:prstGeom prst="line">
            <a:avLst/>
          </a:prstGeom>
          <a:ln>
            <a:solidFill>
              <a:srgbClr val="A6A6A6"/>
            </a:solidFill>
          </a:ln>
        </p:spPr>
        <p:txBody>
          <a:bodyPr lIns="45718" tIns="45718" rIns="45718" bIns="45718"/>
          <a:lstStyle/>
          <a:p>
            <a:endParaRPr/>
          </a:p>
        </p:txBody>
      </p:sp>
      <p:sp>
        <p:nvSpPr>
          <p:cNvPr id="551" name="Shape 574"/>
          <p:cNvSpPr/>
          <p:nvPr/>
        </p:nvSpPr>
        <p:spPr>
          <a:xfrm>
            <a:off x="2128829" y="4457691"/>
            <a:ext cx="339711" cy="340769"/>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52" name="image13.png" descr="image13.png"/>
          <p:cNvPicPr>
            <a:picLocks noChangeAspect="1"/>
          </p:cNvPicPr>
          <p:nvPr/>
        </p:nvPicPr>
        <p:blipFill>
          <a:blip r:embed="rId9">
            <a:extLst/>
          </a:blip>
          <a:stretch>
            <a:fillRect/>
          </a:stretch>
        </p:blipFill>
        <p:spPr>
          <a:xfrm>
            <a:off x="2092325" y="4430183"/>
            <a:ext cx="412750" cy="414869"/>
          </a:xfrm>
          <a:prstGeom prst="rect">
            <a:avLst/>
          </a:prstGeom>
          <a:ln w="12700">
            <a:miter lim="400000"/>
          </a:ln>
        </p:spPr>
      </p:pic>
      <p:sp>
        <p:nvSpPr>
          <p:cNvPr id="553" name="Shape 576"/>
          <p:cNvSpPr/>
          <p:nvPr/>
        </p:nvSpPr>
        <p:spPr>
          <a:xfrm flipH="1" flipV="1">
            <a:off x="4443413" y="3949701"/>
            <a:ext cx="273053" cy="342901"/>
          </a:xfrm>
          <a:prstGeom prst="line">
            <a:avLst/>
          </a:prstGeom>
          <a:ln>
            <a:solidFill>
              <a:srgbClr val="A6A6A6"/>
            </a:solidFill>
          </a:ln>
        </p:spPr>
        <p:txBody>
          <a:bodyPr lIns="45718" tIns="45718" rIns="45718" bIns="45718"/>
          <a:lstStyle/>
          <a:p>
            <a:endParaRPr/>
          </a:p>
        </p:txBody>
      </p:sp>
      <p:sp>
        <p:nvSpPr>
          <p:cNvPr id="554" name="Shape 577"/>
          <p:cNvSpPr/>
          <p:nvPr/>
        </p:nvSpPr>
        <p:spPr>
          <a:xfrm flipH="1" flipV="1">
            <a:off x="3898900" y="4157131"/>
            <a:ext cx="884239" cy="203205"/>
          </a:xfrm>
          <a:prstGeom prst="line">
            <a:avLst/>
          </a:prstGeom>
          <a:ln>
            <a:solidFill>
              <a:srgbClr val="A6A6A6"/>
            </a:solidFill>
          </a:ln>
        </p:spPr>
        <p:txBody>
          <a:bodyPr lIns="45718" tIns="45718" rIns="45718" bIns="45718"/>
          <a:lstStyle/>
          <a:p>
            <a:endParaRPr/>
          </a:p>
        </p:txBody>
      </p:sp>
      <p:pic>
        <p:nvPicPr>
          <p:cNvPr id="555" name="image9.png" descr="image9.png"/>
          <p:cNvPicPr>
            <a:picLocks noChangeAspect="1"/>
          </p:cNvPicPr>
          <p:nvPr/>
        </p:nvPicPr>
        <p:blipFill>
          <a:blip r:embed="rId5">
            <a:extLst/>
          </a:blip>
          <a:stretch>
            <a:fillRect/>
          </a:stretch>
        </p:blipFill>
        <p:spPr>
          <a:xfrm>
            <a:off x="4511675" y="4089401"/>
            <a:ext cx="476250" cy="478368"/>
          </a:xfrm>
          <a:prstGeom prst="rect">
            <a:avLst/>
          </a:prstGeom>
          <a:ln w="12700">
            <a:miter lim="400000"/>
          </a:ln>
        </p:spPr>
      </p:pic>
      <p:sp>
        <p:nvSpPr>
          <p:cNvPr id="556" name="Shape 579"/>
          <p:cNvSpPr/>
          <p:nvPr/>
        </p:nvSpPr>
        <p:spPr>
          <a:xfrm>
            <a:off x="3829041" y="4646074"/>
            <a:ext cx="341299" cy="338653"/>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57" name="image14.png" descr="image14.png"/>
          <p:cNvPicPr>
            <a:picLocks noChangeAspect="1"/>
          </p:cNvPicPr>
          <p:nvPr/>
        </p:nvPicPr>
        <p:blipFill>
          <a:blip r:embed="rId10">
            <a:extLst/>
          </a:blip>
          <a:stretch>
            <a:fillRect/>
          </a:stretch>
        </p:blipFill>
        <p:spPr>
          <a:xfrm>
            <a:off x="3830637" y="4633383"/>
            <a:ext cx="376239" cy="376769"/>
          </a:xfrm>
          <a:prstGeom prst="rect">
            <a:avLst/>
          </a:prstGeom>
          <a:ln w="12700">
            <a:miter lim="400000"/>
          </a:ln>
        </p:spPr>
      </p:pic>
      <p:sp>
        <p:nvSpPr>
          <p:cNvPr id="558" name="Shape 581"/>
          <p:cNvSpPr/>
          <p:nvPr/>
        </p:nvSpPr>
        <p:spPr>
          <a:xfrm>
            <a:off x="4708526" y="5820833"/>
            <a:ext cx="1471614"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FFFFFF"/>
                </a:solidFill>
              </a:defRPr>
            </a:lvl1pPr>
          </a:lstStyle>
          <a:p>
            <a:r>
              <a:t>Smart Grid</a:t>
            </a:r>
          </a:p>
        </p:txBody>
      </p:sp>
      <p:sp>
        <p:nvSpPr>
          <p:cNvPr id="559" name="Shape 582"/>
          <p:cNvSpPr/>
          <p:nvPr/>
        </p:nvSpPr>
        <p:spPr>
          <a:xfrm>
            <a:off x="1497012" y="5837766"/>
            <a:ext cx="1743076"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FFFFFF"/>
                </a:solidFill>
              </a:defRPr>
            </a:lvl1pPr>
          </a:lstStyle>
          <a:p>
            <a:r>
              <a:t>Smart Mobility</a:t>
            </a:r>
          </a:p>
        </p:txBody>
      </p:sp>
      <p:sp>
        <p:nvSpPr>
          <p:cNvPr id="560" name="Shape 583"/>
          <p:cNvSpPr/>
          <p:nvPr/>
        </p:nvSpPr>
        <p:spPr>
          <a:xfrm>
            <a:off x="311125" y="2349500"/>
            <a:ext cx="1452564"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nSpc>
                <a:spcPct val="80000"/>
              </a:lnSpc>
              <a:defRPr sz="1600" b="1">
                <a:solidFill>
                  <a:srgbClr val="FFFFFF"/>
                </a:solidFill>
              </a:defRPr>
            </a:lvl1pPr>
          </a:lstStyle>
          <a:p>
            <a:r>
              <a:t>Health-care</a:t>
            </a:r>
          </a:p>
        </p:txBody>
      </p:sp>
      <p:sp>
        <p:nvSpPr>
          <p:cNvPr id="561" name="Shape 584"/>
          <p:cNvSpPr/>
          <p:nvPr/>
        </p:nvSpPr>
        <p:spPr>
          <a:xfrm>
            <a:off x="6804025" y="4963583"/>
            <a:ext cx="1471614" cy="215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FFFFFF"/>
                </a:solidFill>
              </a:defRPr>
            </a:lvl1pPr>
          </a:lstStyle>
          <a:p>
            <a:r>
              <a:t>Smart Devices</a:t>
            </a:r>
          </a:p>
        </p:txBody>
      </p:sp>
      <p:sp>
        <p:nvSpPr>
          <p:cNvPr id="562" name="Shape 585"/>
          <p:cNvSpPr/>
          <p:nvPr/>
        </p:nvSpPr>
        <p:spPr>
          <a:xfrm>
            <a:off x="638176" y="4766733"/>
            <a:ext cx="1152526" cy="215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FFFFFF"/>
                </a:solidFill>
              </a:defRPr>
            </a:lvl1pPr>
          </a:lstStyle>
          <a:p>
            <a:r>
              <a:t>Smartphone</a:t>
            </a:r>
          </a:p>
        </p:txBody>
      </p:sp>
      <p:sp>
        <p:nvSpPr>
          <p:cNvPr id="563" name="Shape 586"/>
          <p:cNvSpPr/>
          <p:nvPr/>
        </p:nvSpPr>
        <p:spPr>
          <a:xfrm>
            <a:off x="7142164" y="2078566"/>
            <a:ext cx="1416052"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FFFFFF"/>
                </a:solidFill>
              </a:defRPr>
            </a:lvl1pPr>
          </a:lstStyle>
          <a:p>
            <a:r>
              <a:t>Industrie 4.0</a:t>
            </a:r>
          </a:p>
        </p:txBody>
      </p:sp>
      <p:sp>
        <p:nvSpPr>
          <p:cNvPr id="564" name="Shape 587"/>
          <p:cNvSpPr/>
          <p:nvPr/>
        </p:nvSpPr>
        <p:spPr>
          <a:xfrm>
            <a:off x="3898899" y="3407831"/>
            <a:ext cx="2660652" cy="414871"/>
          </a:xfrm>
          <a:prstGeom prst="line">
            <a:avLst/>
          </a:prstGeom>
          <a:ln>
            <a:solidFill>
              <a:srgbClr val="A6A6A6"/>
            </a:solidFill>
          </a:ln>
        </p:spPr>
        <p:txBody>
          <a:bodyPr lIns="45718" tIns="45718" rIns="45718" bIns="45718"/>
          <a:lstStyle/>
          <a:p>
            <a:endParaRPr/>
          </a:p>
        </p:txBody>
      </p:sp>
      <p:sp>
        <p:nvSpPr>
          <p:cNvPr id="565" name="Shape 588"/>
          <p:cNvSpPr/>
          <p:nvPr/>
        </p:nvSpPr>
        <p:spPr>
          <a:xfrm flipV="1">
            <a:off x="7300913" y="3136899"/>
            <a:ext cx="66677" cy="745068"/>
          </a:xfrm>
          <a:prstGeom prst="line">
            <a:avLst/>
          </a:prstGeom>
          <a:ln>
            <a:solidFill>
              <a:srgbClr val="A6A6A6"/>
            </a:solidFill>
          </a:ln>
        </p:spPr>
        <p:txBody>
          <a:bodyPr lIns="45718" tIns="45718" rIns="45718" bIns="45718"/>
          <a:lstStyle/>
          <a:p>
            <a:endParaRPr/>
          </a:p>
        </p:txBody>
      </p:sp>
      <p:sp>
        <p:nvSpPr>
          <p:cNvPr id="566" name="Shape 589"/>
          <p:cNvSpPr/>
          <p:nvPr/>
        </p:nvSpPr>
        <p:spPr>
          <a:xfrm flipH="1" flipV="1">
            <a:off x="6553199" y="2999316"/>
            <a:ext cx="815977" cy="137585"/>
          </a:xfrm>
          <a:prstGeom prst="line">
            <a:avLst/>
          </a:prstGeom>
          <a:ln>
            <a:solidFill>
              <a:srgbClr val="A6A6A6"/>
            </a:solidFill>
          </a:ln>
        </p:spPr>
        <p:txBody>
          <a:bodyPr lIns="45718" tIns="45718" rIns="45718" bIns="45718"/>
          <a:lstStyle/>
          <a:p>
            <a:endParaRPr/>
          </a:p>
        </p:txBody>
      </p:sp>
      <p:sp>
        <p:nvSpPr>
          <p:cNvPr id="567" name="Shape 590"/>
          <p:cNvSpPr/>
          <p:nvPr/>
        </p:nvSpPr>
        <p:spPr>
          <a:xfrm flipV="1">
            <a:off x="6416673" y="2997199"/>
            <a:ext cx="66677" cy="683686"/>
          </a:xfrm>
          <a:prstGeom prst="line">
            <a:avLst/>
          </a:prstGeom>
          <a:ln>
            <a:solidFill>
              <a:srgbClr val="A6A6A6"/>
            </a:solidFill>
          </a:ln>
        </p:spPr>
        <p:txBody>
          <a:bodyPr lIns="45718" tIns="45718" rIns="45718" bIns="45718"/>
          <a:lstStyle/>
          <a:p>
            <a:endParaRPr/>
          </a:p>
        </p:txBody>
      </p:sp>
      <p:sp>
        <p:nvSpPr>
          <p:cNvPr id="568" name="Shape 591"/>
          <p:cNvSpPr/>
          <p:nvPr/>
        </p:nvSpPr>
        <p:spPr>
          <a:xfrm flipV="1">
            <a:off x="5735636" y="2999318"/>
            <a:ext cx="815977" cy="67736"/>
          </a:xfrm>
          <a:prstGeom prst="line">
            <a:avLst/>
          </a:prstGeom>
          <a:ln>
            <a:solidFill>
              <a:srgbClr val="A6A6A6"/>
            </a:solidFill>
          </a:ln>
        </p:spPr>
        <p:txBody>
          <a:bodyPr lIns="45718" tIns="45718" rIns="45718" bIns="45718"/>
          <a:lstStyle/>
          <a:p>
            <a:endParaRPr/>
          </a:p>
        </p:txBody>
      </p:sp>
      <p:sp>
        <p:nvSpPr>
          <p:cNvPr id="569" name="Shape 592"/>
          <p:cNvSpPr/>
          <p:nvPr/>
        </p:nvSpPr>
        <p:spPr>
          <a:xfrm>
            <a:off x="5735637" y="3067051"/>
            <a:ext cx="681039" cy="611718"/>
          </a:xfrm>
          <a:prstGeom prst="line">
            <a:avLst/>
          </a:prstGeom>
          <a:ln>
            <a:solidFill>
              <a:srgbClr val="A6A6A6"/>
            </a:solidFill>
          </a:ln>
        </p:spPr>
        <p:txBody>
          <a:bodyPr lIns="45718" tIns="45718" rIns="45718" bIns="45718"/>
          <a:lstStyle/>
          <a:p>
            <a:endParaRPr/>
          </a:p>
        </p:txBody>
      </p:sp>
      <p:sp>
        <p:nvSpPr>
          <p:cNvPr id="570" name="Shape 593"/>
          <p:cNvSpPr/>
          <p:nvPr/>
        </p:nvSpPr>
        <p:spPr>
          <a:xfrm>
            <a:off x="6007077" y="3270227"/>
            <a:ext cx="884185" cy="884713"/>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71" name="image15.png" descr="image15.png"/>
          <p:cNvPicPr>
            <a:picLocks noChangeAspect="1"/>
          </p:cNvPicPr>
          <p:nvPr/>
        </p:nvPicPr>
        <p:blipFill>
          <a:blip r:embed="rId11">
            <a:extLst/>
          </a:blip>
          <a:stretch>
            <a:fillRect/>
          </a:stretch>
        </p:blipFill>
        <p:spPr>
          <a:xfrm>
            <a:off x="6183312" y="3363383"/>
            <a:ext cx="625477" cy="611718"/>
          </a:xfrm>
          <a:prstGeom prst="rect">
            <a:avLst/>
          </a:prstGeom>
          <a:ln w="12700">
            <a:miter lim="400000"/>
          </a:ln>
        </p:spPr>
      </p:pic>
      <p:sp>
        <p:nvSpPr>
          <p:cNvPr id="572" name="Shape 595"/>
          <p:cNvSpPr/>
          <p:nvPr/>
        </p:nvSpPr>
        <p:spPr>
          <a:xfrm>
            <a:off x="7164379" y="2929471"/>
            <a:ext cx="339707" cy="340787"/>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73" name="image16.png" descr="image16.png"/>
          <p:cNvPicPr>
            <a:picLocks noChangeAspect="1"/>
          </p:cNvPicPr>
          <p:nvPr/>
        </p:nvPicPr>
        <p:blipFill>
          <a:blip r:embed="rId12">
            <a:extLst/>
          </a:blip>
          <a:stretch>
            <a:fillRect/>
          </a:stretch>
        </p:blipFill>
        <p:spPr>
          <a:xfrm>
            <a:off x="7226300" y="2946400"/>
            <a:ext cx="271465" cy="268818"/>
          </a:xfrm>
          <a:prstGeom prst="rect">
            <a:avLst/>
          </a:prstGeom>
          <a:ln w="12700">
            <a:miter lim="400000"/>
          </a:ln>
        </p:spPr>
      </p:pic>
      <p:sp>
        <p:nvSpPr>
          <p:cNvPr id="574" name="Shape 597"/>
          <p:cNvSpPr/>
          <p:nvPr/>
        </p:nvSpPr>
        <p:spPr>
          <a:xfrm>
            <a:off x="5530841" y="2861737"/>
            <a:ext cx="339705" cy="340787"/>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75" name="image16.png" descr="image16.png"/>
          <p:cNvPicPr>
            <a:picLocks noChangeAspect="1"/>
          </p:cNvPicPr>
          <p:nvPr/>
        </p:nvPicPr>
        <p:blipFill>
          <a:blip r:embed="rId12">
            <a:extLst/>
          </a:blip>
          <a:stretch>
            <a:fillRect/>
          </a:stretch>
        </p:blipFill>
        <p:spPr>
          <a:xfrm>
            <a:off x="5592762" y="2878668"/>
            <a:ext cx="271464" cy="268818"/>
          </a:xfrm>
          <a:prstGeom prst="rect">
            <a:avLst/>
          </a:prstGeom>
          <a:ln w="12700">
            <a:miter lim="400000"/>
          </a:ln>
        </p:spPr>
      </p:pic>
      <p:sp>
        <p:nvSpPr>
          <p:cNvPr id="576" name="Shape 599"/>
          <p:cNvSpPr/>
          <p:nvPr/>
        </p:nvSpPr>
        <p:spPr>
          <a:xfrm>
            <a:off x="6346816" y="2793991"/>
            <a:ext cx="339705" cy="340765"/>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77" name="image17.png" descr="image17.png"/>
          <p:cNvPicPr>
            <a:picLocks noChangeAspect="1"/>
          </p:cNvPicPr>
          <p:nvPr/>
        </p:nvPicPr>
        <p:blipFill>
          <a:blip r:embed="rId13">
            <a:extLst/>
          </a:blip>
          <a:stretch>
            <a:fillRect/>
          </a:stretch>
        </p:blipFill>
        <p:spPr>
          <a:xfrm>
            <a:off x="6386512" y="2810933"/>
            <a:ext cx="268289" cy="262468"/>
          </a:xfrm>
          <a:prstGeom prst="rect">
            <a:avLst/>
          </a:prstGeom>
          <a:ln w="12700">
            <a:miter lim="400000"/>
          </a:ln>
        </p:spPr>
      </p:pic>
      <p:sp>
        <p:nvSpPr>
          <p:cNvPr id="578" name="Shape 601"/>
          <p:cNvSpPr/>
          <p:nvPr/>
        </p:nvSpPr>
        <p:spPr>
          <a:xfrm flipV="1">
            <a:off x="3898901" y="3204631"/>
            <a:ext cx="681040" cy="203204"/>
          </a:xfrm>
          <a:prstGeom prst="line">
            <a:avLst/>
          </a:prstGeom>
          <a:ln>
            <a:solidFill>
              <a:srgbClr val="A6A6A6"/>
            </a:solidFill>
          </a:ln>
        </p:spPr>
        <p:txBody>
          <a:bodyPr lIns="45718" tIns="45718" rIns="45718" bIns="45718"/>
          <a:lstStyle/>
          <a:p>
            <a:endParaRPr/>
          </a:p>
        </p:txBody>
      </p:sp>
      <p:sp>
        <p:nvSpPr>
          <p:cNvPr id="579" name="Shape 602"/>
          <p:cNvSpPr/>
          <p:nvPr/>
        </p:nvSpPr>
        <p:spPr>
          <a:xfrm>
            <a:off x="3830637" y="3407833"/>
            <a:ext cx="611190" cy="541867"/>
          </a:xfrm>
          <a:prstGeom prst="line">
            <a:avLst/>
          </a:prstGeom>
          <a:ln>
            <a:solidFill>
              <a:srgbClr val="A6A6A6"/>
            </a:solidFill>
          </a:ln>
        </p:spPr>
        <p:txBody>
          <a:bodyPr lIns="45718" tIns="45718" rIns="45718" bIns="45718"/>
          <a:lstStyle/>
          <a:p>
            <a:endParaRPr/>
          </a:p>
        </p:txBody>
      </p:sp>
      <p:sp>
        <p:nvSpPr>
          <p:cNvPr id="580" name="Shape 603"/>
          <p:cNvSpPr/>
          <p:nvPr/>
        </p:nvSpPr>
        <p:spPr>
          <a:xfrm>
            <a:off x="3830637" y="3407833"/>
            <a:ext cx="66677" cy="749304"/>
          </a:xfrm>
          <a:prstGeom prst="line">
            <a:avLst/>
          </a:prstGeom>
          <a:ln>
            <a:solidFill>
              <a:srgbClr val="A6A6A6"/>
            </a:solidFill>
          </a:ln>
        </p:spPr>
        <p:txBody>
          <a:bodyPr lIns="45718" tIns="45718" rIns="45718" bIns="45718"/>
          <a:lstStyle/>
          <a:p>
            <a:endParaRPr/>
          </a:p>
        </p:txBody>
      </p:sp>
      <p:sp>
        <p:nvSpPr>
          <p:cNvPr id="581" name="Shape 604"/>
          <p:cNvSpPr/>
          <p:nvPr/>
        </p:nvSpPr>
        <p:spPr>
          <a:xfrm flipH="1">
            <a:off x="3082924" y="3407833"/>
            <a:ext cx="746127" cy="541868"/>
          </a:xfrm>
          <a:prstGeom prst="line">
            <a:avLst/>
          </a:prstGeom>
          <a:ln>
            <a:solidFill>
              <a:srgbClr val="A6A6A6"/>
            </a:solidFill>
          </a:ln>
        </p:spPr>
        <p:txBody>
          <a:bodyPr lIns="45718" tIns="45718" rIns="45718" bIns="45718"/>
          <a:lstStyle/>
          <a:p>
            <a:endParaRPr/>
          </a:p>
        </p:txBody>
      </p:sp>
      <p:sp>
        <p:nvSpPr>
          <p:cNvPr id="582" name="Shape 605"/>
          <p:cNvSpPr/>
          <p:nvPr/>
        </p:nvSpPr>
        <p:spPr>
          <a:xfrm flipH="1" flipV="1">
            <a:off x="3014663" y="3136899"/>
            <a:ext cx="68263" cy="814919"/>
          </a:xfrm>
          <a:prstGeom prst="line">
            <a:avLst/>
          </a:prstGeom>
          <a:ln>
            <a:solidFill>
              <a:srgbClr val="A6A6A6"/>
            </a:solidFill>
          </a:ln>
        </p:spPr>
        <p:txBody>
          <a:bodyPr lIns="45718" tIns="45718" rIns="45718" bIns="45718"/>
          <a:lstStyle/>
          <a:p>
            <a:endParaRPr/>
          </a:p>
        </p:txBody>
      </p:sp>
      <p:sp>
        <p:nvSpPr>
          <p:cNvPr id="583" name="Shape 606"/>
          <p:cNvSpPr/>
          <p:nvPr/>
        </p:nvSpPr>
        <p:spPr>
          <a:xfrm flipH="1" flipV="1">
            <a:off x="3014663" y="3204631"/>
            <a:ext cx="815977" cy="270938"/>
          </a:xfrm>
          <a:prstGeom prst="line">
            <a:avLst/>
          </a:prstGeom>
          <a:ln>
            <a:solidFill>
              <a:srgbClr val="A6A6A6"/>
            </a:solidFill>
          </a:ln>
        </p:spPr>
        <p:txBody>
          <a:bodyPr lIns="45718" tIns="45718" rIns="45718" bIns="45718"/>
          <a:lstStyle/>
          <a:p>
            <a:endParaRPr/>
          </a:p>
        </p:txBody>
      </p:sp>
      <p:sp>
        <p:nvSpPr>
          <p:cNvPr id="584" name="Shape 607"/>
          <p:cNvSpPr/>
          <p:nvPr/>
        </p:nvSpPr>
        <p:spPr>
          <a:xfrm>
            <a:off x="904875" y="3136898"/>
            <a:ext cx="409577" cy="609604"/>
          </a:xfrm>
          <a:prstGeom prst="line">
            <a:avLst/>
          </a:prstGeom>
          <a:ln>
            <a:solidFill>
              <a:srgbClr val="A6A6A6"/>
            </a:solidFill>
          </a:ln>
        </p:spPr>
        <p:txBody>
          <a:bodyPr lIns="45718" tIns="45718" rIns="45718" bIns="45718"/>
          <a:lstStyle/>
          <a:p>
            <a:endParaRPr/>
          </a:p>
        </p:txBody>
      </p:sp>
      <p:sp>
        <p:nvSpPr>
          <p:cNvPr id="585" name="Shape 608"/>
          <p:cNvSpPr/>
          <p:nvPr/>
        </p:nvSpPr>
        <p:spPr>
          <a:xfrm>
            <a:off x="903265" y="3337960"/>
            <a:ext cx="885783" cy="884725"/>
          </a:xfrm>
          <a:prstGeom prst="ellipse">
            <a:avLst/>
          </a:prstGeom>
          <a:solidFill>
            <a:srgbClr val="DF002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86" name="image18.png" descr="image18.png"/>
          <p:cNvPicPr>
            <a:picLocks noChangeAspect="1"/>
          </p:cNvPicPr>
          <p:nvPr/>
        </p:nvPicPr>
        <p:blipFill>
          <a:blip r:embed="rId14">
            <a:extLst/>
          </a:blip>
          <a:stretch>
            <a:fillRect/>
          </a:stretch>
        </p:blipFill>
        <p:spPr>
          <a:xfrm>
            <a:off x="958850" y="3454400"/>
            <a:ext cx="769938" cy="753533"/>
          </a:xfrm>
          <a:prstGeom prst="rect">
            <a:avLst/>
          </a:prstGeom>
          <a:ln w="12700">
            <a:miter lim="400000"/>
          </a:ln>
        </p:spPr>
      </p:pic>
      <p:grpSp>
        <p:nvGrpSpPr>
          <p:cNvPr id="589" name="Group 612"/>
          <p:cNvGrpSpPr/>
          <p:nvPr/>
        </p:nvGrpSpPr>
        <p:grpSpPr>
          <a:xfrm>
            <a:off x="2806704" y="2997189"/>
            <a:ext cx="341317" cy="340767"/>
            <a:chOff x="0" y="-1"/>
            <a:chExt cx="341315" cy="340765"/>
          </a:xfrm>
        </p:grpSpPr>
        <p:sp>
          <p:nvSpPr>
            <p:cNvPr id="587" name="Shape 610"/>
            <p:cNvSpPr/>
            <p:nvPr/>
          </p:nvSpPr>
          <p:spPr>
            <a:xfrm>
              <a:off x="0" y="-2"/>
              <a:ext cx="341316" cy="340767"/>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588" name="image19.png" descr="image19.png"/>
            <p:cNvPicPr>
              <a:picLocks noChangeAspect="1"/>
            </p:cNvPicPr>
            <p:nvPr/>
          </p:nvPicPr>
          <p:blipFill>
            <a:blip r:embed="rId15">
              <a:extLst/>
            </a:blip>
            <a:stretch>
              <a:fillRect/>
            </a:stretch>
          </p:blipFill>
          <p:spPr>
            <a:xfrm>
              <a:off x="2979" y="838"/>
              <a:ext cx="335370" cy="339148"/>
            </a:xfrm>
            <a:prstGeom prst="rect">
              <a:avLst/>
            </a:prstGeom>
            <a:ln w="12700" cap="flat">
              <a:noFill/>
              <a:miter lim="400000"/>
            </a:ln>
            <a:effectLst/>
          </p:spPr>
        </p:pic>
      </p:grpSp>
      <p:grpSp>
        <p:nvGrpSpPr>
          <p:cNvPr id="592" name="Group 615"/>
          <p:cNvGrpSpPr/>
          <p:nvPr/>
        </p:nvGrpSpPr>
        <p:grpSpPr>
          <a:xfrm>
            <a:off x="3352776" y="2927326"/>
            <a:ext cx="885773" cy="882599"/>
            <a:chOff x="-1" y="-1"/>
            <a:chExt cx="885771" cy="882597"/>
          </a:xfrm>
        </p:grpSpPr>
        <p:sp>
          <p:nvSpPr>
            <p:cNvPr id="590" name="Shape 613"/>
            <p:cNvSpPr/>
            <p:nvPr/>
          </p:nvSpPr>
          <p:spPr>
            <a:xfrm>
              <a:off x="-2" y="-2"/>
              <a:ext cx="885773" cy="882599"/>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591" name="image20.png" descr="image20.png"/>
            <p:cNvPicPr>
              <a:picLocks noChangeAspect="1"/>
            </p:cNvPicPr>
            <p:nvPr/>
          </p:nvPicPr>
          <p:blipFill>
            <a:blip r:embed="rId16">
              <a:extLst/>
            </a:blip>
            <a:stretch>
              <a:fillRect/>
            </a:stretch>
          </p:blipFill>
          <p:spPr>
            <a:xfrm>
              <a:off x="231946" y="175477"/>
              <a:ext cx="422036" cy="475375"/>
            </a:xfrm>
            <a:prstGeom prst="rect">
              <a:avLst/>
            </a:prstGeom>
            <a:ln w="12700" cap="flat">
              <a:noFill/>
              <a:miter lim="400000"/>
            </a:ln>
            <a:effectLst/>
          </p:spPr>
        </p:pic>
      </p:grpSp>
      <p:sp>
        <p:nvSpPr>
          <p:cNvPr id="593" name="Shape 616"/>
          <p:cNvSpPr/>
          <p:nvPr/>
        </p:nvSpPr>
        <p:spPr>
          <a:xfrm flipH="1" flipV="1">
            <a:off x="4646612" y="3136900"/>
            <a:ext cx="136527" cy="1155701"/>
          </a:xfrm>
          <a:prstGeom prst="line">
            <a:avLst/>
          </a:prstGeom>
          <a:ln>
            <a:solidFill>
              <a:srgbClr val="A6A6A6"/>
            </a:solidFill>
          </a:ln>
        </p:spPr>
        <p:txBody>
          <a:bodyPr lIns="45718" tIns="45718" rIns="45718" bIns="45718"/>
          <a:lstStyle/>
          <a:p>
            <a:endParaRPr/>
          </a:p>
        </p:txBody>
      </p:sp>
      <p:sp>
        <p:nvSpPr>
          <p:cNvPr id="594" name="Shape 617"/>
          <p:cNvSpPr/>
          <p:nvPr/>
        </p:nvSpPr>
        <p:spPr>
          <a:xfrm rot="13500000">
            <a:off x="4630473" y="3471604"/>
            <a:ext cx="135467" cy="134937"/>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sp>
        <p:nvSpPr>
          <p:cNvPr id="595" name="Shape 618"/>
          <p:cNvSpPr/>
          <p:nvPr/>
        </p:nvSpPr>
        <p:spPr>
          <a:xfrm>
            <a:off x="4441816" y="2997191"/>
            <a:ext cx="339705" cy="340765"/>
          </a:xfrm>
          <a:prstGeom prst="ellipse">
            <a:avLst/>
          </a:prstGeom>
          <a:solidFill>
            <a:srgbClr val="264461"/>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596" name="image21.png" descr="image21.png"/>
          <p:cNvPicPr>
            <a:picLocks noChangeAspect="1"/>
          </p:cNvPicPr>
          <p:nvPr/>
        </p:nvPicPr>
        <p:blipFill>
          <a:blip r:embed="rId17">
            <a:extLst/>
          </a:blip>
          <a:stretch>
            <a:fillRect/>
          </a:stretch>
        </p:blipFill>
        <p:spPr>
          <a:xfrm>
            <a:off x="4441826" y="2984500"/>
            <a:ext cx="376240" cy="378885"/>
          </a:xfrm>
          <a:prstGeom prst="rect">
            <a:avLst/>
          </a:prstGeom>
          <a:ln w="12700">
            <a:miter lim="400000"/>
          </a:ln>
        </p:spPr>
      </p:pic>
      <p:sp>
        <p:nvSpPr>
          <p:cNvPr id="597" name="Shape 620"/>
          <p:cNvSpPr/>
          <p:nvPr/>
        </p:nvSpPr>
        <p:spPr>
          <a:xfrm>
            <a:off x="2992439" y="2044700"/>
            <a:ext cx="1652586" cy="4584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a:lnSpc>
                <a:spcPct val="90000"/>
              </a:lnSpc>
              <a:defRPr sz="1600" b="1">
                <a:solidFill>
                  <a:srgbClr val="FFFFFF"/>
                </a:solidFill>
              </a:defRPr>
            </a:pPr>
            <a:r>
              <a:t>Smart Home</a:t>
            </a:r>
          </a:p>
          <a:p>
            <a:pPr algn="ctr">
              <a:lnSpc>
                <a:spcPct val="90000"/>
              </a:lnSpc>
              <a:defRPr sz="1600" b="1">
                <a:solidFill>
                  <a:srgbClr val="FFFFFF"/>
                </a:solidFill>
              </a:defRPr>
            </a:pPr>
            <a:r>
              <a:t>Smart Building</a:t>
            </a:r>
          </a:p>
        </p:txBody>
      </p:sp>
      <p:sp>
        <p:nvSpPr>
          <p:cNvPr id="598" name="Shape 621"/>
          <p:cNvSpPr/>
          <p:nvPr/>
        </p:nvSpPr>
        <p:spPr>
          <a:xfrm>
            <a:off x="1801813" y="2944285"/>
            <a:ext cx="1025527" cy="215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FFFFFF"/>
                </a:solidFill>
              </a:defRPr>
            </a:lvl1pPr>
          </a:lstStyle>
          <a:p>
            <a:r>
              <a:t>Smart Meter</a:t>
            </a:r>
          </a:p>
        </p:txBody>
      </p:sp>
      <p:sp>
        <p:nvSpPr>
          <p:cNvPr id="599" name="Shape 622"/>
          <p:cNvSpPr/>
          <p:nvPr/>
        </p:nvSpPr>
        <p:spPr>
          <a:xfrm>
            <a:off x="4783137" y="2578100"/>
            <a:ext cx="649289" cy="4102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a:lnSpc>
                <a:spcPct val="90000"/>
              </a:lnSpc>
              <a:defRPr sz="1400">
                <a:solidFill>
                  <a:srgbClr val="FFFFFF"/>
                </a:solidFill>
              </a:defRPr>
            </a:pPr>
            <a:r>
              <a:t>Smart</a:t>
            </a:r>
            <a:endParaRPr sz="3200"/>
          </a:p>
          <a:p>
            <a:pPr algn="r">
              <a:lnSpc>
                <a:spcPct val="90000"/>
              </a:lnSpc>
              <a:defRPr sz="1400">
                <a:solidFill>
                  <a:srgbClr val="FFFFFF"/>
                </a:solidFill>
              </a:defRPr>
            </a:pPr>
            <a:r>
              <a:t>Factory</a:t>
            </a:r>
          </a:p>
        </p:txBody>
      </p:sp>
      <p:sp>
        <p:nvSpPr>
          <p:cNvPr id="600" name="Shape 623"/>
          <p:cNvSpPr/>
          <p:nvPr/>
        </p:nvSpPr>
        <p:spPr>
          <a:xfrm>
            <a:off x="1992304" y="4908541"/>
            <a:ext cx="339711" cy="340769"/>
          </a:xfrm>
          <a:prstGeom prst="ellipse">
            <a:avLst/>
          </a:prstGeom>
          <a:solidFill>
            <a:srgbClr val="85CEE4"/>
          </a:solidFill>
          <a:ln w="12700">
            <a:miter lim="400000"/>
          </a:ln>
        </p:spPr>
        <p:txBody>
          <a:bodyPr lIns="36000" tIns="36000" rIns="36000" bIns="36000" anchor="ctr"/>
          <a:lstStyle/>
          <a:p>
            <a:pPr>
              <a:defRPr>
                <a:latin typeface="Arial"/>
                <a:ea typeface="Arial"/>
                <a:cs typeface="Arial"/>
                <a:sym typeface="Arial"/>
              </a:defRPr>
            </a:pPr>
            <a:endParaRPr/>
          </a:p>
        </p:txBody>
      </p:sp>
      <p:pic>
        <p:nvPicPr>
          <p:cNvPr id="601" name="image14.png" descr="image14.png"/>
          <p:cNvPicPr>
            <a:picLocks noChangeAspect="1"/>
          </p:cNvPicPr>
          <p:nvPr/>
        </p:nvPicPr>
        <p:blipFill>
          <a:blip r:embed="rId10">
            <a:extLst/>
          </a:blip>
          <a:stretch>
            <a:fillRect/>
          </a:stretch>
        </p:blipFill>
        <p:spPr>
          <a:xfrm>
            <a:off x="1993900" y="4895848"/>
            <a:ext cx="374650" cy="376769"/>
          </a:xfrm>
          <a:prstGeom prst="rect">
            <a:avLst/>
          </a:prstGeom>
          <a:ln w="12700">
            <a:miter lim="400000"/>
          </a:ln>
        </p:spPr>
      </p:pic>
      <p:grpSp>
        <p:nvGrpSpPr>
          <p:cNvPr id="604" name="Group 627"/>
          <p:cNvGrpSpPr/>
          <p:nvPr/>
        </p:nvGrpSpPr>
        <p:grpSpPr>
          <a:xfrm>
            <a:off x="631824" y="2825750"/>
            <a:ext cx="407990" cy="412754"/>
            <a:chOff x="0" y="0"/>
            <a:chExt cx="407989" cy="412752"/>
          </a:xfrm>
        </p:grpSpPr>
        <p:sp>
          <p:nvSpPr>
            <p:cNvPr id="602" name="Shape 625"/>
            <p:cNvSpPr/>
            <p:nvPr/>
          </p:nvSpPr>
          <p:spPr>
            <a:xfrm>
              <a:off x="33999" y="37638"/>
              <a:ext cx="339923" cy="340619"/>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03" name="image10.png" descr="image10.png"/>
            <p:cNvPicPr>
              <a:picLocks noChangeAspect="1"/>
            </p:cNvPicPr>
            <p:nvPr/>
          </p:nvPicPr>
          <p:blipFill>
            <a:blip r:embed="rId6">
              <a:extLst/>
            </a:blip>
            <a:stretch>
              <a:fillRect/>
            </a:stretch>
          </p:blipFill>
          <p:spPr>
            <a:xfrm>
              <a:off x="-1" y="-1"/>
              <a:ext cx="407990" cy="412754"/>
            </a:xfrm>
            <a:prstGeom prst="rect">
              <a:avLst/>
            </a:prstGeom>
            <a:ln w="12700" cap="flat">
              <a:noFill/>
              <a:miter lim="400000"/>
            </a:ln>
            <a:effectLst/>
          </p:spPr>
        </p:pic>
      </p:grpSp>
      <p:grpSp>
        <p:nvGrpSpPr>
          <p:cNvPr id="607" name="Group 630"/>
          <p:cNvGrpSpPr/>
          <p:nvPr/>
        </p:nvGrpSpPr>
        <p:grpSpPr>
          <a:xfrm>
            <a:off x="1995488" y="3473451"/>
            <a:ext cx="407990" cy="412753"/>
            <a:chOff x="0" y="0"/>
            <a:chExt cx="407989" cy="412752"/>
          </a:xfrm>
        </p:grpSpPr>
        <p:sp>
          <p:nvSpPr>
            <p:cNvPr id="605" name="Shape 628"/>
            <p:cNvSpPr/>
            <p:nvPr/>
          </p:nvSpPr>
          <p:spPr>
            <a:xfrm>
              <a:off x="33999" y="37638"/>
              <a:ext cx="339921" cy="340619"/>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06" name="image10.png" descr="image10.png"/>
            <p:cNvPicPr>
              <a:picLocks noChangeAspect="1"/>
            </p:cNvPicPr>
            <p:nvPr/>
          </p:nvPicPr>
          <p:blipFill>
            <a:blip r:embed="rId6">
              <a:extLst/>
            </a:blip>
            <a:stretch>
              <a:fillRect/>
            </a:stretch>
          </p:blipFill>
          <p:spPr>
            <a:xfrm>
              <a:off x="-1" y="-1"/>
              <a:ext cx="407990" cy="412754"/>
            </a:xfrm>
            <a:prstGeom prst="rect">
              <a:avLst/>
            </a:prstGeom>
            <a:ln w="12700" cap="flat">
              <a:noFill/>
              <a:miter lim="400000"/>
            </a:ln>
            <a:effectLst/>
          </p:spPr>
        </p:pic>
      </p:grpSp>
      <p:grpSp>
        <p:nvGrpSpPr>
          <p:cNvPr id="610" name="Group 633"/>
          <p:cNvGrpSpPr/>
          <p:nvPr/>
        </p:nvGrpSpPr>
        <p:grpSpPr>
          <a:xfrm>
            <a:off x="2900352" y="3761321"/>
            <a:ext cx="339707" cy="342900"/>
            <a:chOff x="-1" y="0"/>
            <a:chExt cx="339705" cy="342898"/>
          </a:xfrm>
        </p:grpSpPr>
        <p:sp>
          <p:nvSpPr>
            <p:cNvPr id="608" name="Shape 631"/>
            <p:cNvSpPr/>
            <p:nvPr/>
          </p:nvSpPr>
          <p:spPr>
            <a:xfrm>
              <a:off x="-2" y="0"/>
              <a:ext cx="339707" cy="339709"/>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09" name="image22.png" descr="image22.png"/>
            <p:cNvPicPr>
              <a:picLocks noChangeAspect="1"/>
            </p:cNvPicPr>
            <p:nvPr/>
          </p:nvPicPr>
          <p:blipFill>
            <a:blip r:embed="rId18">
              <a:extLst/>
            </a:blip>
            <a:stretch>
              <a:fillRect/>
            </a:stretch>
          </p:blipFill>
          <p:spPr>
            <a:xfrm>
              <a:off x="14389" y="23356"/>
              <a:ext cx="315612" cy="319543"/>
            </a:xfrm>
            <a:prstGeom prst="rect">
              <a:avLst/>
            </a:prstGeom>
            <a:ln w="12700" cap="flat">
              <a:noFill/>
              <a:miter lim="400000"/>
            </a:ln>
            <a:effectLst/>
          </p:spPr>
        </p:pic>
      </p:grpSp>
      <p:grpSp>
        <p:nvGrpSpPr>
          <p:cNvPr id="613" name="Group 636"/>
          <p:cNvGrpSpPr/>
          <p:nvPr/>
        </p:nvGrpSpPr>
        <p:grpSpPr>
          <a:xfrm>
            <a:off x="4194176" y="3710516"/>
            <a:ext cx="442915" cy="442387"/>
            <a:chOff x="0" y="0"/>
            <a:chExt cx="442914" cy="442385"/>
          </a:xfrm>
        </p:grpSpPr>
        <p:sp>
          <p:nvSpPr>
            <p:cNvPr id="611" name="Shape 634"/>
            <p:cNvSpPr/>
            <p:nvPr/>
          </p:nvSpPr>
          <p:spPr>
            <a:xfrm>
              <a:off x="46621" y="52980"/>
              <a:ext cx="340491" cy="340085"/>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12" name="image23.png" descr="image23.png"/>
            <p:cNvPicPr>
              <a:picLocks noChangeAspect="1"/>
            </p:cNvPicPr>
            <p:nvPr/>
          </p:nvPicPr>
          <p:blipFill>
            <a:blip r:embed="rId19">
              <a:extLst/>
            </a:blip>
            <a:stretch>
              <a:fillRect/>
            </a:stretch>
          </p:blipFill>
          <p:spPr>
            <a:xfrm>
              <a:off x="-1" y="0"/>
              <a:ext cx="442915" cy="442386"/>
            </a:xfrm>
            <a:prstGeom prst="rect">
              <a:avLst/>
            </a:prstGeom>
            <a:ln w="12700" cap="flat">
              <a:noFill/>
              <a:miter lim="400000"/>
            </a:ln>
            <a:effectLst/>
          </p:spPr>
        </p:pic>
      </p:grpSp>
      <p:grpSp>
        <p:nvGrpSpPr>
          <p:cNvPr id="616" name="Group 639"/>
          <p:cNvGrpSpPr/>
          <p:nvPr/>
        </p:nvGrpSpPr>
        <p:grpSpPr>
          <a:xfrm>
            <a:off x="3611562" y="3860800"/>
            <a:ext cx="509590" cy="514354"/>
            <a:chOff x="0" y="0"/>
            <a:chExt cx="509589" cy="514353"/>
          </a:xfrm>
        </p:grpSpPr>
        <p:sp>
          <p:nvSpPr>
            <p:cNvPr id="614" name="Shape 637"/>
            <p:cNvSpPr/>
            <p:nvPr/>
          </p:nvSpPr>
          <p:spPr>
            <a:xfrm>
              <a:off x="89742" y="90745"/>
              <a:ext cx="339813" cy="340373"/>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15" name="image24.png" descr="image24.png"/>
            <p:cNvPicPr>
              <a:picLocks noChangeAspect="1"/>
            </p:cNvPicPr>
            <p:nvPr/>
          </p:nvPicPr>
          <p:blipFill>
            <a:blip r:embed="rId20">
              <a:extLst/>
            </a:blip>
            <a:stretch>
              <a:fillRect/>
            </a:stretch>
          </p:blipFill>
          <p:spPr>
            <a:xfrm>
              <a:off x="-1" y="0"/>
              <a:ext cx="509590" cy="514354"/>
            </a:xfrm>
            <a:prstGeom prst="rect">
              <a:avLst/>
            </a:prstGeom>
            <a:ln w="12700" cap="flat">
              <a:noFill/>
              <a:miter lim="400000"/>
            </a:ln>
            <a:effectLst/>
          </p:spPr>
        </p:pic>
      </p:grpSp>
      <p:grpSp>
        <p:nvGrpSpPr>
          <p:cNvPr id="619" name="Group 642"/>
          <p:cNvGrpSpPr/>
          <p:nvPr/>
        </p:nvGrpSpPr>
        <p:grpSpPr>
          <a:xfrm>
            <a:off x="4506912" y="4087285"/>
            <a:ext cx="476252" cy="480486"/>
            <a:chOff x="0" y="0"/>
            <a:chExt cx="476251" cy="480485"/>
          </a:xfrm>
        </p:grpSpPr>
        <p:sp>
          <p:nvSpPr>
            <p:cNvPr id="617" name="Shape 640"/>
            <p:cNvSpPr/>
            <p:nvPr/>
          </p:nvSpPr>
          <p:spPr>
            <a:xfrm>
              <a:off x="73250" y="71641"/>
              <a:ext cx="340111" cy="340323"/>
            </a:xfrm>
            <a:prstGeom prst="ellipse">
              <a:avLst/>
            </a:prstGeom>
            <a:solidFill>
              <a:srgbClr val="C0D090"/>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18" name="image9.png" descr="image9.png"/>
            <p:cNvPicPr>
              <a:picLocks noChangeAspect="1"/>
            </p:cNvPicPr>
            <p:nvPr/>
          </p:nvPicPr>
          <p:blipFill>
            <a:blip r:embed="rId5">
              <a:extLst/>
            </a:blip>
            <a:stretch>
              <a:fillRect/>
            </a:stretch>
          </p:blipFill>
          <p:spPr>
            <a:xfrm>
              <a:off x="0" y="0"/>
              <a:ext cx="476252" cy="480486"/>
            </a:xfrm>
            <a:prstGeom prst="rect">
              <a:avLst/>
            </a:prstGeom>
            <a:ln w="12700" cap="flat">
              <a:noFill/>
              <a:miter lim="400000"/>
            </a:ln>
            <a:effectLst/>
          </p:spPr>
        </p:pic>
      </p:grpSp>
      <p:grpSp>
        <p:nvGrpSpPr>
          <p:cNvPr id="622" name="Group 645"/>
          <p:cNvGrpSpPr/>
          <p:nvPr/>
        </p:nvGrpSpPr>
        <p:grpSpPr>
          <a:xfrm>
            <a:off x="7164378" y="3678756"/>
            <a:ext cx="339707" cy="340767"/>
            <a:chOff x="0" y="-1"/>
            <a:chExt cx="339705" cy="340765"/>
          </a:xfrm>
        </p:grpSpPr>
        <p:sp>
          <p:nvSpPr>
            <p:cNvPr id="620" name="Shape 643"/>
            <p:cNvSpPr/>
            <p:nvPr/>
          </p:nvSpPr>
          <p:spPr>
            <a:xfrm>
              <a:off x="-1" y="-2"/>
              <a:ext cx="339706" cy="340767"/>
            </a:xfrm>
            <a:prstGeom prst="ellipse">
              <a:avLst/>
            </a:prstGeom>
            <a:solidFill>
              <a:srgbClr val="85CEE4"/>
            </a:solidFill>
            <a:ln w="12700" cap="flat">
              <a:noFill/>
              <a:miter lim="400000"/>
            </a:ln>
            <a:effectLst/>
          </p:spPr>
          <p:txBody>
            <a:bodyPr wrap="square" lIns="36000" tIns="36000" rIns="36000" bIns="36000" numCol="1" anchor="ctr">
              <a:noAutofit/>
            </a:bodyPr>
            <a:lstStyle/>
            <a:p>
              <a:pPr>
                <a:defRPr>
                  <a:latin typeface="Arial"/>
                  <a:ea typeface="Arial"/>
                  <a:cs typeface="Arial"/>
                  <a:sym typeface="Arial"/>
                </a:defRPr>
              </a:pPr>
              <a:endParaRPr/>
            </a:p>
          </p:txBody>
        </p:sp>
        <p:pic>
          <p:nvPicPr>
            <p:cNvPr id="621" name="image17.png" descr="image17.png"/>
            <p:cNvPicPr>
              <a:picLocks noChangeAspect="1"/>
            </p:cNvPicPr>
            <p:nvPr/>
          </p:nvPicPr>
          <p:blipFill>
            <a:blip r:embed="rId13">
              <a:extLst/>
            </a:blip>
            <a:stretch>
              <a:fillRect/>
            </a:stretch>
          </p:blipFill>
          <p:spPr>
            <a:xfrm>
              <a:off x="37953" y="15066"/>
              <a:ext cx="267322" cy="264213"/>
            </a:xfrm>
            <a:prstGeom prst="rect">
              <a:avLst/>
            </a:prstGeom>
            <a:ln w="12700" cap="flat">
              <a:noFill/>
              <a:miter lim="400000"/>
            </a:ln>
            <a:effectLst/>
          </p:spPr>
        </p:pic>
      </p:grpSp>
      <p:sp>
        <p:nvSpPr>
          <p:cNvPr id="623" name="Shape 646"/>
          <p:cNvSpPr/>
          <p:nvPr/>
        </p:nvSpPr>
        <p:spPr>
          <a:xfrm>
            <a:off x="179388" y="1392809"/>
            <a:ext cx="6796086" cy="2837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defTabSz="868362">
              <a:lnSpc>
                <a:spcPct val="90000"/>
              </a:lnSpc>
              <a:defRPr sz="2000">
                <a:solidFill>
                  <a:srgbClr val="FFFFFF"/>
                </a:solidFill>
                <a:latin typeface="Arial"/>
                <a:ea typeface="Arial"/>
                <a:cs typeface="Arial"/>
                <a:sym typeface="Arial"/>
              </a:defRPr>
            </a:lvl1pPr>
          </a:lstStyle>
          <a:p>
            <a:r>
              <a:t>The Internet of Things and Services (IoT)</a:t>
            </a:r>
          </a:p>
        </p:txBody>
      </p:sp>
      <p:sp>
        <p:nvSpPr>
          <p:cNvPr id="624" name="Shape 647"/>
          <p:cNvSpPr/>
          <p:nvPr/>
        </p:nvSpPr>
        <p:spPr>
          <a:xfrm>
            <a:off x="6516688" y="6572250"/>
            <a:ext cx="2563812" cy="2184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800">
                <a:solidFill>
                  <a:srgbClr val="FFFFFF"/>
                </a:solidFill>
              </a:defRPr>
            </a:lvl1pPr>
          </a:lstStyle>
          <a:p>
            <a:r>
              <a:t>Graphics © Bosch Rexroth AG</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1"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Shape 405"/>
          <p:cNvSpPr>
            <a:spLocks noGrp="1"/>
          </p:cNvSpPr>
          <p:nvPr>
            <p:ph type="ctrTitle"/>
          </p:nvPr>
        </p:nvSpPr>
        <p:spPr>
          <a:xfrm>
            <a:off x="539552" y="1124745"/>
            <a:ext cx="5400600" cy="648072"/>
          </a:xfrm>
          <a:prstGeom prst="rect">
            <a:avLst/>
          </a:prstGeom>
        </p:spPr>
        <p:txBody>
          <a:bodyPr/>
          <a:lstStyle/>
          <a:p>
            <a:r>
              <a:rPr dirty="0"/>
              <a:t>Thank you for your </a:t>
            </a:r>
            <a:r>
              <a:rPr dirty="0" smtClean="0"/>
              <a:t>attention</a:t>
            </a:r>
            <a:r>
              <a:rPr dirty="0"/>
              <a:t>!</a:t>
            </a:r>
          </a:p>
        </p:txBody>
      </p:sp>
      <p:sp>
        <p:nvSpPr>
          <p:cNvPr id="627" name="Shape 406"/>
          <p:cNvSpPr>
            <a:spLocks noGrp="1"/>
          </p:cNvSpPr>
          <p:nvPr>
            <p:ph type="subTitle" sz="half" idx="1"/>
          </p:nvPr>
        </p:nvSpPr>
        <p:spPr>
          <a:xfrm>
            <a:off x="395536" y="3091033"/>
            <a:ext cx="5544616" cy="802053"/>
          </a:xfrm>
          <a:prstGeom prst="rect">
            <a:avLst/>
          </a:prstGeom>
        </p:spPr>
        <p:txBody>
          <a:bodyPr/>
          <a:lstStyle/>
          <a:p>
            <a:r>
              <a:rPr dirty="0" smtClean="0"/>
              <a:t> </a:t>
            </a:r>
            <a:r>
              <a:rPr sz="3200" dirty="0" smtClean="0"/>
              <a:t>The Power of Standardization</a:t>
            </a:r>
            <a:endParaRPr sz="3200" dirty="0"/>
          </a:p>
        </p:txBody>
      </p:sp>
      <p:grpSp>
        <p:nvGrpSpPr>
          <p:cNvPr id="630" name="Group 409"/>
          <p:cNvGrpSpPr/>
          <p:nvPr/>
        </p:nvGrpSpPr>
        <p:grpSpPr>
          <a:xfrm>
            <a:off x="252411" y="4762497"/>
            <a:ext cx="8648703" cy="1619254"/>
            <a:chOff x="-1" y="-1"/>
            <a:chExt cx="8648702" cy="1619253"/>
          </a:xfrm>
        </p:grpSpPr>
        <p:sp>
          <p:nvSpPr>
            <p:cNvPr id="628" name="Shape 407"/>
            <p:cNvSpPr/>
            <p:nvPr/>
          </p:nvSpPr>
          <p:spPr>
            <a:xfrm flipH="1">
              <a:off x="-1" y="-1"/>
              <a:ext cx="8648702" cy="1619253"/>
            </a:xfrm>
            <a:prstGeom prst="rect">
              <a:avLst/>
            </a:prstGeom>
            <a:solidFill>
              <a:schemeClr val="accent2"/>
            </a:solidFill>
            <a:ln w="12700" cap="flat">
              <a:noFill/>
              <a:miter lim="400000"/>
            </a:ln>
            <a:effectLst/>
          </p:spPr>
          <p:txBody>
            <a:bodyPr wrap="square" lIns="36000" tIns="36000" rIns="36000" bIns="36000" numCol="1" anchor="t">
              <a:noAutofit/>
            </a:bodyPr>
            <a:lstStyle/>
            <a:p>
              <a:pPr>
                <a:spcBef>
                  <a:spcPts val="1200"/>
                </a:spcBef>
                <a:tabLst>
                  <a:tab pos="2870200" algn="l"/>
                  <a:tab pos="5740400" algn="l"/>
                </a:tabLst>
                <a:defRPr>
                  <a:latin typeface="Arial"/>
                  <a:ea typeface="Arial"/>
                  <a:cs typeface="Arial"/>
                  <a:sym typeface="Arial"/>
                </a:defRPr>
              </a:pPr>
              <a:endParaRPr/>
            </a:p>
          </p:txBody>
        </p:sp>
        <p:sp>
          <p:nvSpPr>
            <p:cNvPr id="629" name="Shape 408"/>
            <p:cNvSpPr/>
            <p:nvPr/>
          </p:nvSpPr>
          <p:spPr>
            <a:xfrm>
              <a:off x="0" y="-1"/>
              <a:ext cx="8648701" cy="159461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79999" tIns="179999" rIns="179999" bIns="179999" numCol="1" anchor="t">
              <a:spAutoFit/>
            </a:bodyPr>
            <a:lstStyle/>
            <a:p>
              <a:pPr>
                <a:spcBef>
                  <a:spcPts val="600"/>
                </a:spcBef>
                <a:tabLst>
                  <a:tab pos="2870200" algn="l"/>
                  <a:tab pos="5740400" algn="l"/>
                </a:tabLst>
                <a:defRPr sz="1200" b="1">
                  <a:solidFill>
                    <a:srgbClr val="FFFFFF"/>
                  </a:solidFill>
                  <a:latin typeface="Arial"/>
                  <a:ea typeface="Arial"/>
                  <a:cs typeface="Arial"/>
                  <a:sym typeface="Arial"/>
                </a:defRPr>
              </a:pPr>
              <a:r>
                <a:rPr dirty="0"/>
                <a:t>Contact		</a:t>
              </a:r>
            </a:p>
            <a:p>
              <a:pPr>
                <a:spcBef>
                  <a:spcPts val="1200"/>
                </a:spcBef>
                <a:tabLst>
                  <a:tab pos="2870200" algn="l"/>
                  <a:tab pos="5740400" algn="l"/>
                </a:tabLst>
                <a:defRPr sz="1200">
                  <a:solidFill>
                    <a:srgbClr val="FFFFFF"/>
                  </a:solidFill>
                  <a:latin typeface="Arial"/>
                  <a:ea typeface="Arial"/>
                  <a:cs typeface="Arial"/>
                  <a:sym typeface="Arial"/>
                </a:defRPr>
              </a:pPr>
              <a:r>
                <a:rPr dirty="0"/>
                <a:t>Dr. Bernhard Thies                 </a:t>
              </a:r>
              <a:br>
                <a:rPr dirty="0"/>
              </a:br>
              <a:r>
                <a:rPr dirty="0"/>
                <a:t>Tel: +49 170 911 8322</a:t>
              </a:r>
              <a:br>
                <a:rPr dirty="0"/>
              </a:br>
              <a:r>
                <a:rPr dirty="0" smtClean="0">
                  <a:hlinkClick r:id="rId2"/>
                </a:rPr>
                <a:t>bernhard.thies@vde.com</a:t>
              </a:r>
              <a:endParaRPr lang="de-DE" dirty="0" smtClean="0"/>
            </a:p>
            <a:p>
              <a:pPr>
                <a:spcBef>
                  <a:spcPts val="1200"/>
                </a:spcBef>
                <a:tabLst>
                  <a:tab pos="2870200" algn="l"/>
                  <a:tab pos="5740400" algn="l"/>
                </a:tabLst>
                <a:defRPr sz="1200">
                  <a:solidFill>
                    <a:srgbClr val="FFFFFF"/>
                  </a:solidFill>
                  <a:latin typeface="Arial"/>
                  <a:ea typeface="Arial"/>
                  <a:cs typeface="Arial"/>
                  <a:sym typeface="Arial"/>
                </a:defRPr>
              </a:pPr>
              <a:r>
                <a:rPr lang="de-DE" dirty="0" smtClean="0"/>
                <a:t>cenelecpresident@cencenelec.eu</a:t>
              </a:r>
              <a:r>
                <a:rPr dirty="0"/>
                <a:t>	</a:t>
              </a:r>
            </a:p>
          </p:txBody>
        </p:sp>
      </p:grpSp>
      <p:pic>
        <p:nvPicPr>
          <p:cNvPr id="631" name="image51.jpeg" descr="image51.jpeg"/>
          <p:cNvPicPr>
            <a:picLocks noChangeAspect="1"/>
          </p:cNvPicPr>
          <p:nvPr/>
        </p:nvPicPr>
        <p:blipFill>
          <a:blip r:embed="rId3">
            <a:extLst/>
          </a:blip>
          <a:stretch>
            <a:fillRect/>
          </a:stretch>
        </p:blipFill>
        <p:spPr>
          <a:xfrm>
            <a:off x="6322728" y="2359917"/>
            <a:ext cx="2572324" cy="2264286"/>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509"/>
          <p:cNvSpPr>
            <a:spLocks noGrp="1"/>
          </p:cNvSpPr>
          <p:nvPr>
            <p:ph type="title"/>
          </p:nvPr>
        </p:nvSpPr>
        <p:spPr>
          <a:xfrm>
            <a:off x="827583" y="909007"/>
            <a:ext cx="6911479" cy="503769"/>
          </a:xfrm>
          <a:prstGeom prst="rect">
            <a:avLst/>
          </a:prstGeom>
        </p:spPr>
        <p:txBody>
          <a:bodyPr/>
          <a:lstStyle>
            <a:lvl1pPr>
              <a:defRPr sz="1800"/>
            </a:lvl1pPr>
          </a:lstStyle>
          <a:p>
            <a:r>
              <a:t>Digitisation increasingly affects all areas of society</a:t>
            </a:r>
          </a:p>
        </p:txBody>
      </p:sp>
      <p:pic>
        <p:nvPicPr>
          <p:cNvPr id="138" name="image5.png" descr="image5.png"/>
          <p:cNvPicPr>
            <a:picLocks noChangeAspect="1"/>
          </p:cNvPicPr>
          <p:nvPr/>
        </p:nvPicPr>
        <p:blipFill>
          <a:blip r:embed="rId2">
            <a:extLst/>
          </a:blip>
          <a:stretch>
            <a:fillRect/>
          </a:stretch>
        </p:blipFill>
        <p:spPr>
          <a:xfrm>
            <a:off x="1187624" y="1508786"/>
            <a:ext cx="6604845" cy="4891618"/>
          </a:xfrm>
          <a:prstGeom prst="rect">
            <a:avLst/>
          </a:prstGeom>
          <a:ln w="12700">
            <a:miter lim="400000"/>
          </a:ln>
        </p:spPr>
      </p:pic>
      <p:sp>
        <p:nvSpPr>
          <p:cNvPr id="139" name="Shape 511"/>
          <p:cNvSpPr/>
          <p:nvPr/>
        </p:nvSpPr>
        <p:spPr>
          <a:xfrm>
            <a:off x="2123726" y="6502115"/>
            <a:ext cx="5740749" cy="20241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800">
                <a:latin typeface="Arial"/>
                <a:ea typeface="Arial"/>
                <a:cs typeface="Arial"/>
                <a:sym typeface="Arial"/>
              </a:defRPr>
            </a:lvl1pPr>
          </a:lstStyle>
          <a:p>
            <a:r>
              <a:t>© 2016 DKE  Deutsche Kommission Elektrotechnik Elektronik Informationstechnik in DIN und VDE</a:t>
            </a:r>
          </a:p>
        </p:txBody>
      </p:sp>
      <p:sp>
        <p:nvSpPr>
          <p:cNvPr id="140" name="Shape 512"/>
          <p:cNvSpPr/>
          <p:nvPr/>
        </p:nvSpPr>
        <p:spPr>
          <a:xfrm>
            <a:off x="250825" y="6615926"/>
            <a:ext cx="521197"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800">
                <a:latin typeface="Arial"/>
                <a:ea typeface="Arial"/>
                <a:cs typeface="Arial"/>
                <a:sym typeface="Arial"/>
              </a:defRPr>
            </a:lvl1pPr>
          </a:lstStyle>
          <a:p>
            <a:r>
              <a:t>15.02.2017</a:t>
            </a:r>
          </a:p>
        </p:txBody>
      </p:sp>
      <p:sp>
        <p:nvSpPr>
          <p:cNvPr id="141" name="Shape 513"/>
          <p:cNvSpPr>
            <a:spLocks noGrp="1"/>
          </p:cNvSpPr>
          <p:nvPr>
            <p:ph type="sldNum" sz="quarter" idx="4294967295"/>
          </p:nvPr>
        </p:nvSpPr>
        <p:spPr>
          <a:xfrm>
            <a:off x="8662344" y="6683308"/>
            <a:ext cx="127001" cy="127001"/>
          </a:xfrm>
          <a:prstGeom prst="rect">
            <a:avLst/>
          </a:prstGeom>
          <a:extLst>
            <a:ext uri="{C572A759-6A51-4108-AA02-DFA0A04FC94B}">
              <ma14:wrappingTextBoxFlag xmlns="" xmlns:ma14="http://schemas.microsoft.com/office/mac/drawingml/2011/main" val="1"/>
            </a:ext>
          </a:extLst>
        </p:spPr>
        <p:txBody>
          <a:bodyPr lIns="0" tIns="0" rIns="0" bIns="0"/>
          <a:lstStyle>
            <a:lvl1pPr>
              <a:defRPr b="0">
                <a:solidFill>
                  <a:srgbClr val="4D4D4D"/>
                </a:solidFill>
              </a:defRPr>
            </a:lvl1pPr>
          </a:lstStyle>
          <a:p>
            <a:fld id="{86CB4B4D-7CA3-9044-876B-883B54F8677D}" type="slidenum">
              <a:t>2</a:t>
            </a:fld>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649"/>
          <p:cNvSpPr>
            <a:spLocks noGrp="1"/>
          </p:cNvSpPr>
          <p:nvPr>
            <p:ph type="title"/>
          </p:nvPr>
        </p:nvSpPr>
        <p:spPr>
          <a:xfrm>
            <a:off x="250826" y="664303"/>
            <a:ext cx="8642351" cy="652465"/>
          </a:xfrm>
          <a:prstGeom prst="rect">
            <a:avLst/>
          </a:prstGeom>
        </p:spPr>
        <p:txBody>
          <a:bodyPr/>
          <a:lstStyle/>
          <a:p>
            <a:pPr>
              <a:defRPr sz="1800"/>
            </a:pPr>
            <a:r>
              <a:t>Digitalization of the Economy: The Standardizati</a:t>
            </a:r>
            <a:r>
              <a:rPr sz="2000"/>
              <a:t>on-Zoo</a:t>
            </a:r>
          </a:p>
        </p:txBody>
      </p:sp>
      <p:sp>
        <p:nvSpPr>
          <p:cNvPr id="144" name="Shape 650"/>
          <p:cNvSpPr/>
          <p:nvPr/>
        </p:nvSpPr>
        <p:spPr>
          <a:xfrm>
            <a:off x="6099097" y="2857631"/>
            <a:ext cx="417067" cy="2502393"/>
          </a:xfrm>
          <a:prstGeom prst="roundRect">
            <a:avLst>
              <a:gd name="adj" fmla="val 7059"/>
            </a:avLst>
          </a:prstGeom>
          <a:solidFill>
            <a:srgbClr val="509877"/>
          </a:solidFill>
          <a:ln w="12700">
            <a:miter lim="400000"/>
          </a:ln>
          <a:effectLst>
            <a:outerShdw blurRad="50800" dist="38100" dir="2700000" rotWithShape="0">
              <a:srgbClr val="000000">
                <a:alpha val="40000"/>
              </a:srgbClr>
            </a:outerShdw>
          </a:effectLst>
        </p:spPr>
        <p:txBody>
          <a:bodyPr lIns="36000" tIns="36000" rIns="36000" bIns="36000" anchor="ctr"/>
          <a:lstStyle/>
          <a:p>
            <a:pPr algn="ctr">
              <a:defRPr sz="600">
                <a:latin typeface="Arial"/>
                <a:ea typeface="Arial"/>
                <a:cs typeface="Arial"/>
                <a:sym typeface="Arial"/>
              </a:defRPr>
            </a:pPr>
            <a:endParaRPr/>
          </a:p>
        </p:txBody>
      </p:sp>
      <p:sp>
        <p:nvSpPr>
          <p:cNvPr id="145" name="Shape 651"/>
          <p:cNvSpPr/>
          <p:nvPr/>
        </p:nvSpPr>
        <p:spPr>
          <a:xfrm>
            <a:off x="5085396" y="2857631"/>
            <a:ext cx="417067" cy="2502393"/>
          </a:xfrm>
          <a:prstGeom prst="roundRect">
            <a:avLst>
              <a:gd name="adj" fmla="val 7059"/>
            </a:avLst>
          </a:prstGeom>
          <a:solidFill>
            <a:srgbClr val="509877"/>
          </a:solidFill>
          <a:ln w="12700">
            <a:miter lim="400000"/>
          </a:ln>
          <a:effectLst>
            <a:outerShdw blurRad="50800" dist="38100" dir="2700000" rotWithShape="0">
              <a:srgbClr val="000000">
                <a:alpha val="40000"/>
              </a:srgbClr>
            </a:outerShdw>
          </a:effectLst>
        </p:spPr>
        <p:txBody>
          <a:bodyPr lIns="36000" tIns="36000" rIns="36000" bIns="36000" anchor="ctr"/>
          <a:lstStyle/>
          <a:p>
            <a:pPr algn="ctr">
              <a:defRPr sz="600">
                <a:latin typeface="Arial"/>
                <a:ea typeface="Arial"/>
                <a:cs typeface="Arial"/>
                <a:sym typeface="Arial"/>
              </a:defRPr>
            </a:pPr>
            <a:endParaRPr/>
          </a:p>
        </p:txBody>
      </p:sp>
      <p:sp>
        <p:nvSpPr>
          <p:cNvPr id="146" name="Shape 652"/>
          <p:cNvSpPr/>
          <p:nvPr/>
        </p:nvSpPr>
        <p:spPr>
          <a:xfrm>
            <a:off x="4036940" y="2857631"/>
            <a:ext cx="417067" cy="2502393"/>
          </a:xfrm>
          <a:prstGeom prst="roundRect">
            <a:avLst>
              <a:gd name="adj" fmla="val 7059"/>
            </a:avLst>
          </a:prstGeom>
          <a:solidFill>
            <a:srgbClr val="509877"/>
          </a:solidFill>
          <a:ln w="12700">
            <a:miter lim="400000"/>
          </a:ln>
          <a:effectLst>
            <a:outerShdw blurRad="50800" dist="38100" dir="2700000" rotWithShape="0">
              <a:srgbClr val="000000">
                <a:alpha val="40000"/>
              </a:srgbClr>
            </a:outerShdw>
          </a:effectLst>
        </p:spPr>
        <p:txBody>
          <a:bodyPr lIns="36000" tIns="36000" rIns="36000" bIns="36000" anchor="ctr"/>
          <a:lstStyle/>
          <a:p>
            <a:pPr algn="ctr">
              <a:defRPr sz="600">
                <a:latin typeface="Arial"/>
                <a:ea typeface="Arial"/>
                <a:cs typeface="Arial"/>
                <a:sym typeface="Arial"/>
              </a:defRPr>
            </a:pPr>
            <a:endParaRPr/>
          </a:p>
        </p:txBody>
      </p:sp>
      <p:sp>
        <p:nvSpPr>
          <p:cNvPr id="147" name="Shape 653"/>
          <p:cNvSpPr/>
          <p:nvPr/>
        </p:nvSpPr>
        <p:spPr>
          <a:xfrm>
            <a:off x="3000069" y="2857631"/>
            <a:ext cx="417067" cy="2502393"/>
          </a:xfrm>
          <a:prstGeom prst="roundRect">
            <a:avLst>
              <a:gd name="adj" fmla="val 7059"/>
            </a:avLst>
          </a:prstGeom>
          <a:solidFill>
            <a:srgbClr val="509877"/>
          </a:solidFill>
          <a:ln w="12700">
            <a:miter lim="400000"/>
          </a:ln>
          <a:effectLst>
            <a:outerShdw blurRad="50800" dist="38100" dir="2700000" rotWithShape="0">
              <a:srgbClr val="000000">
                <a:alpha val="40000"/>
              </a:srgbClr>
            </a:outerShdw>
          </a:effectLst>
        </p:spPr>
        <p:txBody>
          <a:bodyPr lIns="36000" tIns="36000" rIns="36000" bIns="36000" anchor="ctr"/>
          <a:lstStyle/>
          <a:p>
            <a:pPr algn="ctr">
              <a:defRPr sz="600">
                <a:latin typeface="Arial"/>
                <a:ea typeface="Arial"/>
                <a:cs typeface="Arial"/>
                <a:sym typeface="Arial"/>
              </a:defRPr>
            </a:pPr>
            <a:endParaRPr/>
          </a:p>
        </p:txBody>
      </p:sp>
      <p:sp>
        <p:nvSpPr>
          <p:cNvPr id="148" name="Shape 654"/>
          <p:cNvSpPr/>
          <p:nvPr/>
        </p:nvSpPr>
        <p:spPr>
          <a:xfrm>
            <a:off x="1760458" y="2857631"/>
            <a:ext cx="417067" cy="2502393"/>
          </a:xfrm>
          <a:prstGeom prst="roundRect">
            <a:avLst>
              <a:gd name="adj" fmla="val 7059"/>
            </a:avLst>
          </a:prstGeom>
          <a:solidFill>
            <a:srgbClr val="509877"/>
          </a:solidFill>
          <a:ln w="12700">
            <a:miter lim="400000"/>
          </a:ln>
          <a:effectLst>
            <a:outerShdw blurRad="50800" dist="38100" dir="2700000" rotWithShape="0">
              <a:srgbClr val="000000">
                <a:alpha val="40000"/>
              </a:srgbClr>
            </a:outerShdw>
          </a:effectLst>
        </p:spPr>
        <p:txBody>
          <a:bodyPr lIns="36000" tIns="36000" rIns="36000" bIns="36000" anchor="ctr"/>
          <a:lstStyle/>
          <a:p>
            <a:pPr algn="ctr">
              <a:defRPr sz="600">
                <a:latin typeface="Arial"/>
                <a:ea typeface="Arial"/>
                <a:cs typeface="Arial"/>
                <a:sym typeface="Arial"/>
              </a:defRPr>
            </a:pPr>
            <a:endParaRPr/>
          </a:p>
        </p:txBody>
      </p:sp>
      <p:sp>
        <p:nvSpPr>
          <p:cNvPr id="149" name="Shape 655"/>
          <p:cNvSpPr/>
          <p:nvPr/>
        </p:nvSpPr>
        <p:spPr>
          <a:xfrm>
            <a:off x="1262062" y="1405467"/>
            <a:ext cx="5630865" cy="1667934"/>
          </a:xfrm>
          <a:prstGeom prst="rect">
            <a:avLst/>
          </a:prstGeom>
          <a:solidFill>
            <a:srgbClr val="DBDBDB"/>
          </a:solidFill>
          <a:ln w="12700">
            <a:miter lim="400000"/>
          </a:ln>
        </p:spPr>
        <p:txBody>
          <a:bodyPr lIns="36000" tIns="36000" rIns="36000" bIns="36000" anchor="b"/>
          <a:lstStyle/>
          <a:p>
            <a:pPr>
              <a:defRPr>
                <a:latin typeface="Arial"/>
                <a:ea typeface="Arial"/>
                <a:cs typeface="Arial"/>
                <a:sym typeface="Arial"/>
              </a:defRPr>
            </a:pPr>
            <a:endParaRPr/>
          </a:p>
        </p:txBody>
      </p:sp>
      <p:grpSp>
        <p:nvGrpSpPr>
          <p:cNvPr id="152" name="Group 658"/>
          <p:cNvGrpSpPr/>
          <p:nvPr/>
        </p:nvGrpSpPr>
        <p:grpSpPr>
          <a:xfrm>
            <a:off x="5033262" y="1892205"/>
            <a:ext cx="1708813" cy="409345"/>
            <a:chOff x="0" y="0"/>
            <a:chExt cx="1708811" cy="409344"/>
          </a:xfrm>
        </p:grpSpPr>
        <p:sp>
          <p:nvSpPr>
            <p:cNvPr id="150" name="Shape 656"/>
            <p:cNvSpPr/>
            <p:nvPr/>
          </p:nvSpPr>
          <p:spPr>
            <a:xfrm>
              <a:off x="0" y="0"/>
              <a:ext cx="1708812" cy="409345"/>
            </a:xfrm>
            <a:prstGeom prst="roundRect">
              <a:avLst>
                <a:gd name="adj" fmla="val 7059"/>
              </a:avLst>
            </a:prstGeom>
            <a:solidFill>
              <a:srgbClr val="FFFFFF"/>
            </a:solidFill>
            <a:ln w="12700" cap="flat">
              <a:noFill/>
              <a:miter lim="400000"/>
            </a:ln>
            <a:effectLst/>
          </p:spPr>
          <p:txBody>
            <a:bodyPr wrap="square" lIns="36000" tIns="36000" rIns="36000" bIns="36000" numCol="1" anchor="ctr">
              <a:noAutofit/>
            </a:bodyPr>
            <a:lstStyle/>
            <a:p>
              <a:pPr algn="ctr">
                <a:defRPr sz="1000">
                  <a:solidFill>
                    <a:srgbClr val="004C8F"/>
                  </a:solidFill>
                  <a:latin typeface="Arial"/>
                  <a:ea typeface="Arial"/>
                  <a:cs typeface="Arial"/>
                  <a:sym typeface="Arial"/>
                </a:defRPr>
              </a:pPr>
              <a:endParaRPr/>
            </a:p>
          </p:txBody>
        </p:sp>
        <p:sp>
          <p:nvSpPr>
            <p:cNvPr id="151" name="Shape 657"/>
            <p:cNvSpPr/>
            <p:nvPr/>
          </p:nvSpPr>
          <p:spPr>
            <a:xfrm>
              <a:off x="6346" y="109899"/>
              <a:ext cx="1696119" cy="1895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lvl1pPr algn="ctr">
                <a:defRPr sz="1000">
                  <a:solidFill>
                    <a:srgbClr val="004C8F"/>
                  </a:solidFill>
                  <a:latin typeface="Arial"/>
                  <a:ea typeface="Arial"/>
                  <a:cs typeface="Arial"/>
                  <a:sym typeface="Arial"/>
                </a:defRPr>
              </a:lvl1pPr>
            </a:lstStyle>
            <a:p>
              <a:r>
                <a:t>Consumer</a:t>
              </a:r>
            </a:p>
          </p:txBody>
        </p:sp>
      </p:grpSp>
      <p:grpSp>
        <p:nvGrpSpPr>
          <p:cNvPr id="155" name="Group 661"/>
          <p:cNvGrpSpPr/>
          <p:nvPr/>
        </p:nvGrpSpPr>
        <p:grpSpPr>
          <a:xfrm>
            <a:off x="3179640" y="1892205"/>
            <a:ext cx="1708813" cy="409345"/>
            <a:chOff x="0" y="0"/>
            <a:chExt cx="1708811" cy="409344"/>
          </a:xfrm>
        </p:grpSpPr>
        <p:sp>
          <p:nvSpPr>
            <p:cNvPr id="153" name="Shape 659"/>
            <p:cNvSpPr/>
            <p:nvPr/>
          </p:nvSpPr>
          <p:spPr>
            <a:xfrm>
              <a:off x="0" y="0"/>
              <a:ext cx="1708812" cy="409345"/>
            </a:xfrm>
            <a:prstGeom prst="roundRect">
              <a:avLst>
                <a:gd name="adj" fmla="val 7059"/>
              </a:avLst>
            </a:prstGeom>
            <a:solidFill>
              <a:srgbClr val="FFFFFF"/>
            </a:solidFill>
            <a:ln w="12700" cap="flat">
              <a:noFill/>
              <a:miter lim="400000"/>
            </a:ln>
            <a:effectLst/>
          </p:spPr>
          <p:txBody>
            <a:bodyPr wrap="square" lIns="36000" tIns="36000" rIns="36000" bIns="36000" numCol="1" anchor="ctr">
              <a:noAutofit/>
            </a:bodyPr>
            <a:lstStyle/>
            <a:p>
              <a:pPr algn="ctr">
                <a:defRPr>
                  <a:latin typeface="Arial"/>
                  <a:ea typeface="Arial"/>
                  <a:cs typeface="Arial"/>
                  <a:sym typeface="Arial"/>
                </a:defRPr>
              </a:pPr>
              <a:endParaRPr/>
            </a:p>
          </p:txBody>
        </p:sp>
        <p:sp>
          <p:nvSpPr>
            <p:cNvPr id="154" name="Shape 660"/>
            <p:cNvSpPr/>
            <p:nvPr/>
          </p:nvSpPr>
          <p:spPr>
            <a:xfrm>
              <a:off x="6346" y="109899"/>
              <a:ext cx="1696119" cy="1895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lvl1pPr algn="ctr">
                <a:defRPr sz="1000">
                  <a:solidFill>
                    <a:srgbClr val="004C8F"/>
                  </a:solidFill>
                  <a:latin typeface="Arial"/>
                  <a:ea typeface="Arial"/>
                  <a:cs typeface="Arial"/>
                  <a:sym typeface="Arial"/>
                </a:defRPr>
              </a:lvl1pPr>
            </a:lstStyle>
            <a:p>
              <a:r>
                <a:t>Culture</a:t>
              </a:r>
            </a:p>
          </p:txBody>
        </p:sp>
      </p:grpSp>
      <p:sp>
        <p:nvSpPr>
          <p:cNvPr id="156" name="Shape 662"/>
          <p:cNvSpPr/>
          <p:nvPr/>
        </p:nvSpPr>
        <p:spPr>
          <a:xfrm>
            <a:off x="1209675" y="5175248"/>
            <a:ext cx="5683250" cy="1111252"/>
          </a:xfrm>
          <a:prstGeom prst="rect">
            <a:avLst/>
          </a:prstGeom>
          <a:solidFill>
            <a:srgbClr val="CCFFCC"/>
          </a:solidFill>
          <a:ln w="12700">
            <a:miter lim="400000"/>
          </a:ln>
        </p:spPr>
        <p:txBody>
          <a:bodyPr lIns="36000" tIns="36000" rIns="36000" bIns="36000" anchor="b"/>
          <a:lstStyle/>
          <a:p>
            <a:pPr>
              <a:defRPr>
                <a:latin typeface="Arial"/>
                <a:ea typeface="Arial"/>
                <a:cs typeface="Arial"/>
                <a:sym typeface="Arial"/>
              </a:defRPr>
            </a:pPr>
            <a:endParaRPr/>
          </a:p>
        </p:txBody>
      </p:sp>
      <p:sp>
        <p:nvSpPr>
          <p:cNvPr id="157" name="Shape 663"/>
          <p:cNvSpPr/>
          <p:nvPr/>
        </p:nvSpPr>
        <p:spPr>
          <a:xfrm>
            <a:off x="1285465" y="3127953"/>
            <a:ext cx="5491364" cy="27340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 y="7180"/>
                  <a:pt x="23" y="21539"/>
                  <a:pt x="23" y="21539"/>
                </a:cubicBezTo>
                <a:lnTo>
                  <a:pt x="21577" y="21600"/>
                </a:lnTo>
                <a:cubicBezTo>
                  <a:pt x="21585" y="19546"/>
                  <a:pt x="21600" y="15437"/>
                  <a:pt x="21600" y="15437"/>
                </a:cubicBezTo>
                <a:lnTo>
                  <a:pt x="5309" y="15315"/>
                </a:lnTo>
                <a:lnTo>
                  <a:pt x="5354" y="61"/>
                </a:lnTo>
                <a:lnTo>
                  <a:pt x="0" y="0"/>
                </a:lnTo>
                <a:close/>
              </a:path>
            </a:pathLst>
          </a:custGeom>
          <a:solidFill>
            <a:srgbClr val="00CC99">
              <a:alpha val="26000"/>
            </a:srgbClr>
          </a:solidFill>
          <a:ln w="25400">
            <a:solidFill>
              <a:srgbClr val="4D4D4D"/>
            </a:solidFill>
          </a:ln>
        </p:spPr>
        <p:txBody>
          <a:bodyPr lIns="36000" tIns="36000" rIns="36000" bIns="36000" anchor="b"/>
          <a:lstStyle/>
          <a:p>
            <a:pPr>
              <a:defRPr>
                <a:latin typeface="Arial"/>
                <a:ea typeface="Arial"/>
                <a:cs typeface="Arial"/>
                <a:sym typeface="Arial"/>
              </a:defRPr>
            </a:pPr>
            <a:endParaRPr/>
          </a:p>
        </p:txBody>
      </p:sp>
      <p:sp>
        <p:nvSpPr>
          <p:cNvPr id="158" name="Shape 664"/>
          <p:cNvSpPr/>
          <p:nvPr/>
        </p:nvSpPr>
        <p:spPr>
          <a:xfrm>
            <a:off x="1331806" y="1861309"/>
            <a:ext cx="5508742" cy="11662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314"/>
                </a:lnTo>
                <a:lnTo>
                  <a:pt x="21555" y="8440"/>
                </a:lnTo>
                <a:lnTo>
                  <a:pt x="6859" y="8297"/>
                </a:lnTo>
                <a:lnTo>
                  <a:pt x="6859" y="143"/>
                </a:lnTo>
                <a:lnTo>
                  <a:pt x="45" y="0"/>
                </a:lnTo>
                <a:cubicBezTo>
                  <a:pt x="38" y="7200"/>
                  <a:pt x="30" y="14400"/>
                  <a:pt x="0" y="21600"/>
                </a:cubicBezTo>
                <a:close/>
              </a:path>
            </a:pathLst>
          </a:custGeom>
          <a:solidFill>
            <a:srgbClr val="B8B8B8">
              <a:alpha val="36000"/>
            </a:srgbClr>
          </a:solidFill>
          <a:ln w="25400">
            <a:solidFill>
              <a:srgbClr val="4D4D4D"/>
            </a:solidFill>
          </a:ln>
        </p:spPr>
        <p:txBody>
          <a:bodyPr lIns="36000" tIns="36000" rIns="36000" bIns="36000" anchor="b"/>
          <a:lstStyle/>
          <a:p>
            <a:pPr>
              <a:defRPr>
                <a:latin typeface="Arial"/>
                <a:ea typeface="Arial"/>
                <a:cs typeface="Arial"/>
                <a:sym typeface="Arial"/>
              </a:defRPr>
            </a:pPr>
            <a:endParaRPr/>
          </a:p>
        </p:txBody>
      </p:sp>
      <p:sp>
        <p:nvSpPr>
          <p:cNvPr id="159" name="Shape 665"/>
          <p:cNvSpPr/>
          <p:nvPr/>
        </p:nvSpPr>
        <p:spPr>
          <a:xfrm>
            <a:off x="5870575" y="3691466"/>
            <a:ext cx="876300" cy="314593"/>
          </a:xfrm>
          <a:prstGeom prst="rect">
            <a:avLst/>
          </a:prstGeom>
          <a:solidFill>
            <a:srgbClr val="D6EAEE"/>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a:defRPr sz="800">
                <a:latin typeface="Arial Black"/>
                <a:ea typeface="Arial Black"/>
                <a:cs typeface="Arial Black"/>
                <a:sym typeface="Arial Black"/>
              </a:defRPr>
            </a:pPr>
            <a:r>
              <a:t>Wohnen</a:t>
            </a:r>
            <a:endParaRPr sz="2400" b="1">
              <a:latin typeface="Arial"/>
              <a:ea typeface="Arial"/>
              <a:cs typeface="Arial"/>
              <a:sym typeface="Arial"/>
            </a:endParaRPr>
          </a:p>
          <a:p>
            <a:pPr algn="ctr">
              <a:defRPr sz="700">
                <a:latin typeface="Arial"/>
                <a:ea typeface="Arial"/>
                <a:cs typeface="Arial"/>
                <a:sym typeface="Arial"/>
              </a:defRPr>
            </a:pPr>
            <a:r>
              <a:t>CPS Szenario</a:t>
            </a:r>
            <a:endParaRPr sz="2400" b="1"/>
          </a:p>
          <a:p>
            <a:pPr algn="ctr">
              <a:defRPr sz="700">
                <a:latin typeface="Arial"/>
                <a:ea typeface="Arial"/>
                <a:cs typeface="Arial"/>
                <a:sym typeface="Arial"/>
              </a:defRPr>
            </a:pPr>
            <a:r>
              <a:t>Smart Home</a:t>
            </a:r>
          </a:p>
        </p:txBody>
      </p:sp>
      <p:grpSp>
        <p:nvGrpSpPr>
          <p:cNvPr id="162" name="Group 668"/>
          <p:cNvGrpSpPr/>
          <p:nvPr/>
        </p:nvGrpSpPr>
        <p:grpSpPr>
          <a:xfrm>
            <a:off x="1459243" y="3228357"/>
            <a:ext cx="973156" cy="1746555"/>
            <a:chOff x="0" y="0"/>
            <a:chExt cx="973155" cy="1746554"/>
          </a:xfrm>
        </p:grpSpPr>
        <p:sp>
          <p:nvSpPr>
            <p:cNvPr id="160" name="Shape 666"/>
            <p:cNvSpPr/>
            <p:nvPr/>
          </p:nvSpPr>
          <p:spPr>
            <a:xfrm>
              <a:off x="0" y="0"/>
              <a:ext cx="973156" cy="1746555"/>
            </a:xfrm>
            <a:prstGeom prst="roundRect">
              <a:avLst>
                <a:gd name="adj" fmla="val 7059"/>
              </a:avLst>
            </a:prstGeom>
            <a:solidFill>
              <a:srgbClr val="8EC02F"/>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a:latin typeface="Arial"/>
                  <a:ea typeface="Arial"/>
                  <a:cs typeface="Arial"/>
                  <a:sym typeface="Arial"/>
                </a:defRPr>
              </a:pPr>
              <a:endParaRPr/>
            </a:p>
          </p:txBody>
        </p:sp>
        <p:sp>
          <p:nvSpPr>
            <p:cNvPr id="161" name="Shape 667"/>
            <p:cNvSpPr/>
            <p:nvPr/>
          </p:nvSpPr>
          <p:spPr>
            <a:xfrm>
              <a:off x="20119" y="619338"/>
              <a:ext cx="932916" cy="507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p>
              <a:pPr algn="ctr">
                <a:defRPr sz="1000">
                  <a:solidFill>
                    <a:srgbClr val="FFFFFF"/>
                  </a:solidFill>
                  <a:latin typeface="Arial"/>
                  <a:ea typeface="Arial"/>
                  <a:cs typeface="Arial"/>
                  <a:sym typeface="Arial"/>
                </a:defRPr>
              </a:pPr>
              <a:r>
                <a:t>Industrie</a:t>
              </a:r>
            </a:p>
            <a:p>
              <a:pPr algn="ctr">
                <a:defRPr sz="700">
                  <a:latin typeface="Arial"/>
                  <a:ea typeface="Arial"/>
                  <a:cs typeface="Arial"/>
                  <a:sym typeface="Arial"/>
                </a:defRPr>
              </a:pPr>
              <a:endParaRPr/>
            </a:p>
            <a:p>
              <a:pPr algn="ctr">
                <a:defRPr sz="800">
                  <a:solidFill>
                    <a:srgbClr val="FFFFFF"/>
                  </a:solidFill>
                  <a:latin typeface="Arial"/>
                  <a:ea typeface="Arial"/>
                  <a:cs typeface="Arial"/>
                  <a:sym typeface="Arial"/>
                </a:defRPr>
              </a:pPr>
              <a:r>
                <a:t>CPS-Szenario</a:t>
              </a:r>
            </a:p>
            <a:p>
              <a:pPr algn="ctr">
                <a:defRPr sz="800">
                  <a:solidFill>
                    <a:srgbClr val="FFFFFF"/>
                  </a:solidFill>
                  <a:latin typeface="Arial"/>
                  <a:ea typeface="Arial"/>
                  <a:cs typeface="Arial"/>
                  <a:sym typeface="Arial"/>
                </a:defRPr>
              </a:pPr>
              <a:r>
                <a:t>Smart Factory</a:t>
              </a:r>
            </a:p>
          </p:txBody>
        </p:sp>
      </p:grpSp>
      <p:grpSp>
        <p:nvGrpSpPr>
          <p:cNvPr id="165" name="Group 671"/>
          <p:cNvGrpSpPr/>
          <p:nvPr/>
        </p:nvGrpSpPr>
        <p:grpSpPr>
          <a:xfrm>
            <a:off x="2745196" y="3242748"/>
            <a:ext cx="973156" cy="1746556"/>
            <a:chOff x="0" y="0"/>
            <a:chExt cx="973155" cy="1746554"/>
          </a:xfrm>
        </p:grpSpPr>
        <p:sp>
          <p:nvSpPr>
            <p:cNvPr id="163" name="Shape 669"/>
            <p:cNvSpPr/>
            <p:nvPr/>
          </p:nvSpPr>
          <p:spPr>
            <a:xfrm>
              <a:off x="0" y="0"/>
              <a:ext cx="973156" cy="1746555"/>
            </a:xfrm>
            <a:prstGeom prst="roundRect">
              <a:avLst>
                <a:gd name="adj" fmla="val 7059"/>
              </a:avLst>
            </a:prstGeom>
            <a:solidFill>
              <a:srgbClr val="EEA520"/>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sz="800">
                  <a:solidFill>
                    <a:srgbClr val="FFFFFF"/>
                  </a:solidFill>
                  <a:latin typeface="Arial"/>
                  <a:ea typeface="Arial"/>
                  <a:cs typeface="Arial"/>
                  <a:sym typeface="Arial"/>
                </a:defRPr>
              </a:pPr>
              <a:endParaRPr/>
            </a:p>
          </p:txBody>
        </p:sp>
        <p:sp>
          <p:nvSpPr>
            <p:cNvPr id="164" name="Shape 670"/>
            <p:cNvSpPr/>
            <p:nvPr/>
          </p:nvSpPr>
          <p:spPr>
            <a:xfrm>
              <a:off x="20119" y="619338"/>
              <a:ext cx="932916" cy="507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p>
              <a:pPr algn="ctr">
                <a:defRPr sz="1000">
                  <a:solidFill>
                    <a:srgbClr val="FFFFFF"/>
                  </a:solidFill>
                  <a:latin typeface="Arial"/>
                  <a:ea typeface="Arial"/>
                  <a:cs typeface="Arial"/>
                  <a:sym typeface="Arial"/>
                </a:defRPr>
              </a:pPr>
              <a:r>
                <a:t>Energie</a:t>
              </a:r>
              <a:endParaRPr sz="700"/>
            </a:p>
            <a:p>
              <a:pPr algn="ctr">
                <a:defRPr sz="700">
                  <a:solidFill>
                    <a:srgbClr val="FFFFFF"/>
                  </a:solidFill>
                  <a:latin typeface="Arial"/>
                  <a:ea typeface="Arial"/>
                  <a:cs typeface="Arial"/>
                  <a:sym typeface="Arial"/>
                </a:defRPr>
              </a:pPr>
              <a:endParaRPr sz="700"/>
            </a:p>
            <a:p>
              <a:pPr algn="ctr">
                <a:defRPr sz="800">
                  <a:solidFill>
                    <a:srgbClr val="FFFFFF"/>
                  </a:solidFill>
                  <a:latin typeface="Arial"/>
                  <a:ea typeface="Arial"/>
                  <a:cs typeface="Arial"/>
                  <a:sym typeface="Arial"/>
                </a:defRPr>
              </a:pPr>
              <a:r>
                <a:t>CPS-Szenario</a:t>
              </a:r>
            </a:p>
            <a:p>
              <a:pPr algn="ctr">
                <a:defRPr sz="800">
                  <a:solidFill>
                    <a:srgbClr val="FFFFFF"/>
                  </a:solidFill>
                  <a:latin typeface="Arial"/>
                  <a:ea typeface="Arial"/>
                  <a:cs typeface="Arial"/>
                  <a:sym typeface="Arial"/>
                </a:defRPr>
              </a:pPr>
              <a:r>
                <a:t>Smart Grid</a:t>
              </a:r>
            </a:p>
          </p:txBody>
        </p:sp>
      </p:grpSp>
      <p:grpSp>
        <p:nvGrpSpPr>
          <p:cNvPr id="168" name="Group 674"/>
          <p:cNvGrpSpPr/>
          <p:nvPr/>
        </p:nvGrpSpPr>
        <p:grpSpPr>
          <a:xfrm>
            <a:off x="3787859" y="3242748"/>
            <a:ext cx="973156" cy="1746556"/>
            <a:chOff x="0" y="0"/>
            <a:chExt cx="973155" cy="1746554"/>
          </a:xfrm>
        </p:grpSpPr>
        <p:sp>
          <p:nvSpPr>
            <p:cNvPr id="166" name="Shape 672"/>
            <p:cNvSpPr/>
            <p:nvPr/>
          </p:nvSpPr>
          <p:spPr>
            <a:xfrm>
              <a:off x="0" y="0"/>
              <a:ext cx="973156" cy="1746555"/>
            </a:xfrm>
            <a:prstGeom prst="roundRect">
              <a:avLst>
                <a:gd name="adj" fmla="val 7059"/>
              </a:avLst>
            </a:prstGeom>
            <a:solidFill>
              <a:srgbClr val="A3004C"/>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sz="800">
                  <a:solidFill>
                    <a:srgbClr val="FFFFFF"/>
                  </a:solidFill>
                  <a:latin typeface="Arial"/>
                  <a:ea typeface="Arial"/>
                  <a:cs typeface="Arial"/>
                  <a:sym typeface="Arial"/>
                </a:defRPr>
              </a:pPr>
              <a:endParaRPr/>
            </a:p>
          </p:txBody>
        </p:sp>
        <p:sp>
          <p:nvSpPr>
            <p:cNvPr id="167" name="Shape 673"/>
            <p:cNvSpPr/>
            <p:nvPr/>
          </p:nvSpPr>
          <p:spPr>
            <a:xfrm>
              <a:off x="20119" y="619338"/>
              <a:ext cx="932916" cy="507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p>
              <a:pPr algn="ctr">
                <a:defRPr sz="1000">
                  <a:solidFill>
                    <a:srgbClr val="FFFFFF"/>
                  </a:solidFill>
                  <a:latin typeface="Arial"/>
                  <a:ea typeface="Arial"/>
                  <a:cs typeface="Arial"/>
                  <a:sym typeface="Arial"/>
                </a:defRPr>
              </a:pPr>
              <a:r>
                <a:t>Mobilität</a:t>
              </a:r>
            </a:p>
            <a:p>
              <a:pPr algn="ctr">
                <a:defRPr sz="700">
                  <a:latin typeface="Arial"/>
                  <a:ea typeface="Arial"/>
                  <a:cs typeface="Arial"/>
                  <a:sym typeface="Arial"/>
                </a:defRPr>
              </a:pPr>
              <a:endParaRPr/>
            </a:p>
            <a:p>
              <a:pPr algn="ctr">
                <a:defRPr sz="800">
                  <a:solidFill>
                    <a:srgbClr val="FFFFFF"/>
                  </a:solidFill>
                  <a:latin typeface="Arial"/>
                  <a:ea typeface="Arial"/>
                  <a:cs typeface="Arial"/>
                  <a:sym typeface="Arial"/>
                </a:defRPr>
              </a:pPr>
              <a:r>
                <a:t>CPS-Szenario</a:t>
              </a:r>
            </a:p>
            <a:p>
              <a:pPr algn="ctr">
                <a:defRPr sz="800">
                  <a:solidFill>
                    <a:srgbClr val="FFFFFF"/>
                  </a:solidFill>
                  <a:latin typeface="Arial"/>
                  <a:ea typeface="Arial"/>
                  <a:cs typeface="Arial"/>
                  <a:sym typeface="Arial"/>
                </a:defRPr>
              </a:pPr>
              <a:r>
                <a:t>Smart Mobility</a:t>
              </a:r>
            </a:p>
          </p:txBody>
        </p:sp>
      </p:grpSp>
      <p:grpSp>
        <p:nvGrpSpPr>
          <p:cNvPr id="171" name="Group 677"/>
          <p:cNvGrpSpPr/>
          <p:nvPr/>
        </p:nvGrpSpPr>
        <p:grpSpPr>
          <a:xfrm>
            <a:off x="4818938" y="3242748"/>
            <a:ext cx="973156" cy="1746556"/>
            <a:chOff x="0" y="0"/>
            <a:chExt cx="973155" cy="1746554"/>
          </a:xfrm>
        </p:grpSpPr>
        <p:sp>
          <p:nvSpPr>
            <p:cNvPr id="169" name="Shape 675"/>
            <p:cNvSpPr/>
            <p:nvPr/>
          </p:nvSpPr>
          <p:spPr>
            <a:xfrm>
              <a:off x="0" y="0"/>
              <a:ext cx="973156" cy="1746555"/>
            </a:xfrm>
            <a:prstGeom prst="roundRect">
              <a:avLst>
                <a:gd name="adj" fmla="val 7059"/>
              </a:avLst>
            </a:prstGeom>
            <a:solidFill>
              <a:srgbClr val="0066CC"/>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a:latin typeface="Arial"/>
                  <a:ea typeface="Arial"/>
                  <a:cs typeface="Arial"/>
                  <a:sym typeface="Arial"/>
                </a:defRPr>
              </a:pPr>
              <a:endParaRPr/>
            </a:p>
          </p:txBody>
        </p:sp>
        <p:sp>
          <p:nvSpPr>
            <p:cNvPr id="170" name="Shape 676"/>
            <p:cNvSpPr/>
            <p:nvPr/>
          </p:nvSpPr>
          <p:spPr>
            <a:xfrm>
              <a:off x="20119" y="646337"/>
              <a:ext cx="932916" cy="4538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a:defRPr sz="1000">
                  <a:solidFill>
                    <a:srgbClr val="FFFFFF"/>
                  </a:solidFill>
                  <a:latin typeface="Arial"/>
                  <a:ea typeface="Arial"/>
                  <a:cs typeface="Arial"/>
                  <a:sym typeface="Arial"/>
                </a:defRPr>
              </a:pPr>
              <a:r>
                <a:t>Gesundheit</a:t>
              </a:r>
            </a:p>
            <a:p>
              <a:pPr algn="ctr">
                <a:defRPr sz="700">
                  <a:latin typeface="Arial"/>
                  <a:ea typeface="Arial"/>
                  <a:cs typeface="Arial"/>
                  <a:sym typeface="Arial"/>
                </a:defRPr>
              </a:pPr>
              <a:endParaRPr/>
            </a:p>
            <a:p>
              <a:pPr algn="ctr">
                <a:defRPr sz="800">
                  <a:solidFill>
                    <a:srgbClr val="FFFFFF"/>
                  </a:solidFill>
                  <a:latin typeface="Arial"/>
                  <a:ea typeface="Arial"/>
                  <a:cs typeface="Arial"/>
                  <a:sym typeface="Arial"/>
                </a:defRPr>
              </a:pPr>
              <a:r>
                <a:t>CPS-Szenario</a:t>
              </a:r>
            </a:p>
            <a:p>
              <a:pPr algn="ctr">
                <a:defRPr sz="800">
                  <a:solidFill>
                    <a:srgbClr val="FFFFFF"/>
                  </a:solidFill>
                  <a:latin typeface="Arial"/>
                  <a:ea typeface="Arial"/>
                  <a:cs typeface="Arial"/>
                  <a:sym typeface="Arial"/>
                </a:defRPr>
              </a:pPr>
              <a:r>
                <a:t>Smart Health</a:t>
              </a:r>
            </a:p>
          </p:txBody>
        </p:sp>
      </p:grpSp>
      <p:grpSp>
        <p:nvGrpSpPr>
          <p:cNvPr id="174" name="Group 680"/>
          <p:cNvGrpSpPr/>
          <p:nvPr/>
        </p:nvGrpSpPr>
        <p:grpSpPr>
          <a:xfrm>
            <a:off x="5855808" y="3242748"/>
            <a:ext cx="973156" cy="1746556"/>
            <a:chOff x="0" y="0"/>
            <a:chExt cx="973155" cy="1746554"/>
          </a:xfrm>
        </p:grpSpPr>
        <p:sp>
          <p:nvSpPr>
            <p:cNvPr id="172" name="Shape 678"/>
            <p:cNvSpPr/>
            <p:nvPr/>
          </p:nvSpPr>
          <p:spPr>
            <a:xfrm>
              <a:off x="0" y="0"/>
              <a:ext cx="973156" cy="1746555"/>
            </a:xfrm>
            <a:prstGeom prst="roundRect">
              <a:avLst>
                <a:gd name="adj" fmla="val 7059"/>
              </a:avLst>
            </a:prstGeom>
            <a:solidFill>
              <a:srgbClr val="CC6600"/>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a:latin typeface="Arial"/>
                  <a:ea typeface="Arial"/>
                  <a:cs typeface="Arial"/>
                  <a:sym typeface="Arial"/>
                </a:defRPr>
              </a:pPr>
              <a:endParaRPr/>
            </a:p>
          </p:txBody>
        </p:sp>
        <p:sp>
          <p:nvSpPr>
            <p:cNvPr id="173" name="Shape 679"/>
            <p:cNvSpPr/>
            <p:nvPr/>
          </p:nvSpPr>
          <p:spPr>
            <a:xfrm>
              <a:off x="20119" y="619338"/>
              <a:ext cx="932916" cy="507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p>
              <a:pPr algn="ctr">
                <a:defRPr sz="1000">
                  <a:solidFill>
                    <a:srgbClr val="FFFFFF"/>
                  </a:solidFill>
                  <a:latin typeface="Arial"/>
                  <a:ea typeface="Arial"/>
                  <a:cs typeface="Arial"/>
                  <a:sym typeface="Arial"/>
                </a:defRPr>
              </a:pPr>
              <a:r>
                <a:t>Wohnen</a:t>
              </a:r>
            </a:p>
            <a:p>
              <a:pPr algn="ctr">
                <a:defRPr sz="700">
                  <a:latin typeface="Arial"/>
                  <a:ea typeface="Arial"/>
                  <a:cs typeface="Arial"/>
                  <a:sym typeface="Arial"/>
                </a:defRPr>
              </a:pPr>
              <a:endParaRPr/>
            </a:p>
            <a:p>
              <a:pPr algn="ctr">
                <a:defRPr sz="800">
                  <a:solidFill>
                    <a:srgbClr val="FFFFFF"/>
                  </a:solidFill>
                  <a:latin typeface="Arial"/>
                  <a:ea typeface="Arial"/>
                  <a:cs typeface="Arial"/>
                  <a:sym typeface="Arial"/>
                </a:defRPr>
              </a:pPr>
              <a:r>
                <a:t>CPS-Szenario</a:t>
              </a:r>
            </a:p>
            <a:p>
              <a:pPr algn="ctr">
                <a:defRPr sz="800">
                  <a:solidFill>
                    <a:srgbClr val="FFFFFF"/>
                  </a:solidFill>
                  <a:latin typeface="Arial"/>
                  <a:ea typeface="Arial"/>
                  <a:cs typeface="Arial"/>
                  <a:sym typeface="Arial"/>
                </a:defRPr>
              </a:pPr>
              <a:r>
                <a:t>Smart Home</a:t>
              </a:r>
            </a:p>
          </p:txBody>
        </p:sp>
      </p:grpSp>
      <p:grpSp>
        <p:nvGrpSpPr>
          <p:cNvPr id="177" name="Group 683"/>
          <p:cNvGrpSpPr/>
          <p:nvPr/>
        </p:nvGrpSpPr>
        <p:grpSpPr>
          <a:xfrm>
            <a:off x="1424489" y="1930819"/>
            <a:ext cx="1575584" cy="455685"/>
            <a:chOff x="0" y="0"/>
            <a:chExt cx="1575582" cy="455684"/>
          </a:xfrm>
        </p:grpSpPr>
        <p:sp>
          <p:nvSpPr>
            <p:cNvPr id="175" name="Shape 681"/>
            <p:cNvSpPr/>
            <p:nvPr/>
          </p:nvSpPr>
          <p:spPr>
            <a:xfrm>
              <a:off x="0" y="0"/>
              <a:ext cx="1575583" cy="455685"/>
            </a:xfrm>
            <a:prstGeom prst="roundRect">
              <a:avLst>
                <a:gd name="adj" fmla="val 7059"/>
              </a:avLst>
            </a:prstGeom>
            <a:solidFill>
              <a:srgbClr val="CC0034"/>
            </a:solidFill>
            <a:ln w="12700" cap="flat">
              <a:noFill/>
              <a:miter lim="400000"/>
            </a:ln>
            <a:effectLst>
              <a:outerShdw blurRad="50800" dist="38100" dir="2700000" rotWithShape="0">
                <a:srgbClr val="000000">
                  <a:alpha val="40000"/>
                </a:srgbClr>
              </a:outerShdw>
            </a:effectLst>
          </p:spPr>
          <p:txBody>
            <a:bodyPr wrap="square" lIns="36000" tIns="36000" rIns="36000" bIns="36000" numCol="1" anchor="ctr">
              <a:noAutofit/>
            </a:bodyPr>
            <a:lstStyle/>
            <a:p>
              <a:pPr algn="ctr">
                <a:defRPr>
                  <a:latin typeface="Arial"/>
                  <a:ea typeface="Arial"/>
                  <a:cs typeface="Arial"/>
                  <a:sym typeface="Arial"/>
                </a:defRPr>
              </a:pPr>
              <a:endParaRPr/>
            </a:p>
          </p:txBody>
        </p:sp>
        <p:sp>
          <p:nvSpPr>
            <p:cNvPr id="176" name="Shape 682"/>
            <p:cNvSpPr/>
            <p:nvPr/>
          </p:nvSpPr>
          <p:spPr>
            <a:xfrm>
              <a:off x="7065" y="133069"/>
              <a:ext cx="1561452" cy="1895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6999" tIns="26999" rIns="26999" bIns="26999" numCol="1" anchor="ctr">
              <a:spAutoFit/>
            </a:bodyPr>
            <a:lstStyle>
              <a:lvl1pPr algn="ctr">
                <a:defRPr sz="1000">
                  <a:solidFill>
                    <a:srgbClr val="FFFFFF"/>
                  </a:solidFill>
                  <a:latin typeface="Arial"/>
                  <a:ea typeface="Arial"/>
                  <a:cs typeface="Arial"/>
                  <a:sym typeface="Arial"/>
                </a:defRPr>
              </a:lvl1pPr>
            </a:lstStyle>
            <a:p>
              <a:r>
                <a:t>Business</a:t>
              </a:r>
            </a:p>
          </p:txBody>
        </p:sp>
      </p:grpSp>
      <p:sp>
        <p:nvSpPr>
          <p:cNvPr id="178" name="Shape 684"/>
          <p:cNvSpPr/>
          <p:nvPr/>
        </p:nvSpPr>
        <p:spPr>
          <a:xfrm>
            <a:off x="2728340" y="1446578"/>
            <a:ext cx="2669735" cy="226813"/>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1200" cap="all">
                <a:solidFill>
                  <a:srgbClr val="004C8F"/>
                </a:solidFill>
                <a:latin typeface="Arial"/>
                <a:ea typeface="Arial"/>
                <a:cs typeface="Arial"/>
                <a:sym typeface="Arial"/>
              </a:defRPr>
            </a:lvl1pPr>
          </a:lstStyle>
          <a:p>
            <a:r>
              <a:t>The Internet of Services</a:t>
            </a:r>
          </a:p>
        </p:txBody>
      </p:sp>
      <p:sp>
        <p:nvSpPr>
          <p:cNvPr id="179" name="Shape 685"/>
          <p:cNvSpPr/>
          <p:nvPr/>
        </p:nvSpPr>
        <p:spPr>
          <a:xfrm>
            <a:off x="2960081" y="5987885"/>
            <a:ext cx="2669801" cy="226813"/>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1200" cap="all">
                <a:solidFill>
                  <a:srgbClr val="004C8F"/>
                </a:solidFill>
                <a:latin typeface="Arial"/>
                <a:ea typeface="Arial"/>
                <a:cs typeface="Arial"/>
                <a:sym typeface="Arial"/>
              </a:defRPr>
            </a:lvl1pPr>
          </a:lstStyle>
          <a:p>
            <a:r>
              <a:t>The Internet OF Things</a:t>
            </a:r>
          </a:p>
        </p:txBody>
      </p:sp>
      <p:sp>
        <p:nvSpPr>
          <p:cNvPr id="180" name="Shape 686"/>
          <p:cNvSpPr/>
          <p:nvPr/>
        </p:nvSpPr>
        <p:spPr>
          <a:xfrm>
            <a:off x="2728306" y="4628154"/>
            <a:ext cx="961651" cy="164976"/>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800">
                <a:solidFill>
                  <a:srgbClr val="FFFFFF"/>
                </a:solidFill>
                <a:latin typeface="Arial"/>
                <a:ea typeface="Arial"/>
                <a:cs typeface="Arial"/>
                <a:sym typeface="Arial"/>
              </a:defRPr>
            </a:lvl1pPr>
          </a:lstStyle>
          <a:p>
            <a:r>
              <a:t>Das Windrad</a:t>
            </a:r>
          </a:p>
        </p:txBody>
      </p:sp>
      <p:sp>
        <p:nvSpPr>
          <p:cNvPr id="181" name="Shape 687"/>
          <p:cNvSpPr/>
          <p:nvPr/>
        </p:nvSpPr>
        <p:spPr>
          <a:xfrm>
            <a:off x="3809393" y="4628154"/>
            <a:ext cx="891802" cy="164976"/>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800">
                <a:solidFill>
                  <a:srgbClr val="FFFFFF"/>
                </a:solidFill>
                <a:latin typeface="Arial"/>
                <a:ea typeface="Arial"/>
                <a:cs typeface="Arial"/>
                <a:sym typeface="Arial"/>
              </a:defRPr>
            </a:lvl1pPr>
          </a:lstStyle>
          <a:p>
            <a:r>
              <a:t>Das E-Auto</a:t>
            </a:r>
          </a:p>
        </p:txBody>
      </p:sp>
      <p:sp>
        <p:nvSpPr>
          <p:cNvPr id="182" name="Shape 688"/>
          <p:cNvSpPr/>
          <p:nvPr/>
        </p:nvSpPr>
        <p:spPr>
          <a:xfrm>
            <a:off x="4847618" y="4628154"/>
            <a:ext cx="891802" cy="164976"/>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800">
                <a:solidFill>
                  <a:srgbClr val="FFFFFF"/>
                </a:solidFill>
                <a:latin typeface="Arial"/>
                <a:ea typeface="Arial"/>
                <a:cs typeface="Arial"/>
                <a:sym typeface="Arial"/>
              </a:defRPr>
            </a:lvl1pPr>
          </a:lstStyle>
          <a:p>
            <a:r>
              <a:t>Der Patient</a:t>
            </a:r>
          </a:p>
        </p:txBody>
      </p:sp>
      <p:sp>
        <p:nvSpPr>
          <p:cNvPr id="183" name="Shape 689"/>
          <p:cNvSpPr/>
          <p:nvPr/>
        </p:nvSpPr>
        <p:spPr>
          <a:xfrm>
            <a:off x="5820755" y="4628154"/>
            <a:ext cx="1020389" cy="164976"/>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800">
                <a:solidFill>
                  <a:srgbClr val="FFFFFF"/>
                </a:solidFill>
                <a:latin typeface="Arial"/>
                <a:ea typeface="Arial"/>
                <a:cs typeface="Arial"/>
                <a:sym typeface="Arial"/>
              </a:defRPr>
            </a:lvl1pPr>
          </a:lstStyle>
          <a:p>
            <a:r>
              <a:t>Der Bewohner</a:t>
            </a:r>
          </a:p>
        </p:txBody>
      </p:sp>
      <p:sp>
        <p:nvSpPr>
          <p:cNvPr id="184" name="Shape 690"/>
          <p:cNvSpPr/>
          <p:nvPr/>
        </p:nvSpPr>
        <p:spPr>
          <a:xfrm>
            <a:off x="1505931" y="4628154"/>
            <a:ext cx="891801" cy="164976"/>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lvl1pPr algn="ctr">
              <a:defRPr sz="800">
                <a:solidFill>
                  <a:srgbClr val="FFFFFF"/>
                </a:solidFill>
                <a:latin typeface="Arial"/>
                <a:ea typeface="Arial"/>
                <a:cs typeface="Arial"/>
                <a:sym typeface="Arial"/>
              </a:defRPr>
            </a:lvl1pPr>
          </a:lstStyle>
          <a:p>
            <a:r>
              <a:t>Losgröße 1</a:t>
            </a:r>
          </a:p>
        </p:txBody>
      </p:sp>
      <p:sp>
        <p:nvSpPr>
          <p:cNvPr id="185" name="Shape 691"/>
          <p:cNvSpPr/>
          <p:nvPr/>
        </p:nvSpPr>
        <p:spPr>
          <a:xfrm>
            <a:off x="1431897" y="2543446"/>
            <a:ext cx="5337232" cy="304260"/>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p>
            <a:pPr algn="ctr">
              <a:defRPr sz="900">
                <a:latin typeface="Arial"/>
                <a:ea typeface="Arial"/>
                <a:cs typeface="Arial"/>
                <a:sym typeface="Arial"/>
              </a:defRPr>
            </a:pPr>
            <a:r>
              <a:t>Cross-sections that apply to all requirements</a:t>
            </a:r>
            <a:endParaRPr sz="3200"/>
          </a:p>
          <a:p>
            <a:pPr algn="ctr">
              <a:defRPr sz="900">
                <a:latin typeface="Arial"/>
                <a:ea typeface="Arial"/>
                <a:cs typeface="Arial"/>
                <a:sym typeface="Arial"/>
              </a:defRPr>
            </a:pPr>
            <a:r>
              <a:t>Semantic Topologies, Operational Models, Cloud Computing, Operator Platform for Services</a:t>
            </a:r>
          </a:p>
        </p:txBody>
      </p:sp>
      <p:sp>
        <p:nvSpPr>
          <p:cNvPr id="186" name="Shape 692"/>
          <p:cNvSpPr/>
          <p:nvPr/>
        </p:nvSpPr>
        <p:spPr>
          <a:xfrm>
            <a:off x="1363603" y="5346970"/>
            <a:ext cx="5335709" cy="304260"/>
          </a:xfrm>
          <a:prstGeom prst="rect">
            <a:avLst/>
          </a:prstGeom>
          <a:ln w="12700">
            <a:miter lim="400000"/>
          </a:ln>
          <a:extLst>
            <a:ext uri="{C572A759-6A51-4108-AA02-DFA0A04FC94B}">
              <ma14:wrappingTextBoxFlag xmlns="" xmlns:ma14="http://schemas.microsoft.com/office/mac/drawingml/2011/main" val="1"/>
            </a:ext>
          </a:extLst>
        </p:spPr>
        <p:txBody>
          <a:bodyPr lIns="26999" tIns="26999" rIns="26999" bIns="26999" anchor="ctr">
            <a:spAutoFit/>
          </a:bodyPr>
          <a:lstStyle/>
          <a:p>
            <a:pPr algn="ctr">
              <a:defRPr sz="900">
                <a:solidFill>
                  <a:srgbClr val="004C8F"/>
                </a:solidFill>
                <a:latin typeface="Arial"/>
                <a:ea typeface="Arial"/>
                <a:cs typeface="Arial"/>
                <a:sym typeface="Arial"/>
              </a:defRPr>
            </a:pPr>
            <a:r>
              <a:t>Cross-sections Cyber Physical Systems that apply for all requirements</a:t>
            </a:r>
            <a:endParaRPr sz="3200"/>
          </a:p>
          <a:p>
            <a:pPr algn="ctr">
              <a:defRPr sz="900">
                <a:solidFill>
                  <a:srgbClr val="004C8F"/>
                </a:solidFill>
                <a:latin typeface="Arial"/>
                <a:ea typeface="Arial"/>
                <a:cs typeface="Arial"/>
                <a:sym typeface="Arial"/>
              </a:defRPr>
            </a:pPr>
            <a:r>
              <a:t>Security, Standards, Engineering, Microelectronics &amp; Embedded Software, Training and Education</a:t>
            </a:r>
          </a:p>
        </p:txBody>
      </p:sp>
      <p:sp>
        <p:nvSpPr>
          <p:cNvPr id="187" name="Shape 693"/>
          <p:cNvSpPr/>
          <p:nvPr/>
        </p:nvSpPr>
        <p:spPr>
          <a:xfrm>
            <a:off x="1174750" y="6045200"/>
            <a:ext cx="890588" cy="127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600">
                <a:latin typeface="Arial"/>
                <a:ea typeface="Arial"/>
                <a:cs typeface="Arial"/>
                <a:sym typeface="Arial"/>
              </a:defRPr>
            </a:lvl1pPr>
          </a:lstStyle>
          <a:p>
            <a:r>
              <a:t>Quelle: Acatech / ZVEI</a:t>
            </a:r>
          </a:p>
        </p:txBody>
      </p:sp>
      <p:grpSp>
        <p:nvGrpSpPr>
          <p:cNvPr id="190" name="Group 696"/>
          <p:cNvGrpSpPr/>
          <p:nvPr/>
        </p:nvGrpSpPr>
        <p:grpSpPr>
          <a:xfrm>
            <a:off x="6577404" y="5374216"/>
            <a:ext cx="1780786" cy="960969"/>
            <a:chOff x="0" y="0"/>
            <a:chExt cx="1780784" cy="960967"/>
          </a:xfrm>
        </p:grpSpPr>
        <p:sp>
          <p:nvSpPr>
            <p:cNvPr id="188" name="Shape 694"/>
            <p:cNvSpPr/>
            <p:nvPr/>
          </p:nvSpPr>
          <p:spPr>
            <a:xfrm>
              <a:off x="-1" y="-1"/>
              <a:ext cx="1780786" cy="960969"/>
            </a:xfrm>
            <a:custGeom>
              <a:avLst/>
              <a:gdLst/>
              <a:ahLst/>
              <a:cxnLst>
                <a:cxn ang="0">
                  <a:pos x="wd2" y="hd2"/>
                </a:cxn>
                <a:cxn ang="5400000">
                  <a:pos x="wd2" y="hd2"/>
                </a:cxn>
                <a:cxn ang="10800000">
                  <a:pos x="wd2" y="hd2"/>
                </a:cxn>
                <a:cxn ang="16200000">
                  <a:pos x="wd2" y="hd2"/>
                </a:cxn>
              </a:cxnLst>
              <a:rect l="0" t="0" r="r" b="b"/>
              <a:pathLst>
                <a:path w="21600" h="21600" extrusionOk="0">
                  <a:moveTo>
                    <a:pt x="8429" y="3600"/>
                  </a:moveTo>
                  <a:cubicBezTo>
                    <a:pt x="8429" y="1612"/>
                    <a:pt x="9082" y="0"/>
                    <a:pt x="9886" y="0"/>
                  </a:cubicBezTo>
                  <a:lnTo>
                    <a:pt x="20143" y="0"/>
                  </a:lnTo>
                  <a:cubicBezTo>
                    <a:pt x="20948" y="0"/>
                    <a:pt x="21600" y="1612"/>
                    <a:pt x="21600" y="3600"/>
                  </a:cubicBezTo>
                  <a:lnTo>
                    <a:pt x="21600" y="18000"/>
                  </a:lnTo>
                  <a:cubicBezTo>
                    <a:pt x="21600" y="19988"/>
                    <a:pt x="20948" y="21600"/>
                    <a:pt x="20143" y="21600"/>
                  </a:cubicBezTo>
                  <a:lnTo>
                    <a:pt x="9886" y="21600"/>
                  </a:lnTo>
                  <a:cubicBezTo>
                    <a:pt x="9082" y="21600"/>
                    <a:pt x="8429" y="19988"/>
                    <a:pt x="8429" y="18000"/>
                  </a:cubicBezTo>
                  <a:lnTo>
                    <a:pt x="8429" y="9000"/>
                  </a:lnTo>
                  <a:lnTo>
                    <a:pt x="0" y="2389"/>
                  </a:lnTo>
                  <a:lnTo>
                    <a:pt x="8429" y="3600"/>
                  </a:lnTo>
                  <a:close/>
                </a:path>
              </a:pathLst>
            </a:custGeom>
            <a:solidFill>
              <a:srgbClr val="4370B3"/>
            </a:solidFill>
            <a:ln w="12700" cap="flat">
              <a:solidFill>
                <a:srgbClr val="272727"/>
              </a:solidFill>
              <a:prstDash val="solid"/>
              <a:round/>
            </a:ln>
            <a:effectLst/>
          </p:spPr>
          <p:txBody>
            <a:bodyPr wrap="square" lIns="36000" tIns="36000" rIns="36000" bIns="36000" numCol="1" anchor="ctr">
              <a:noAutofit/>
            </a:bodyPr>
            <a:lstStyle/>
            <a:p>
              <a:pPr algn="ctr">
                <a:lnSpc>
                  <a:spcPct val="110000"/>
                </a:lnSpc>
                <a:defRPr>
                  <a:latin typeface="Arial"/>
                  <a:ea typeface="Arial"/>
                  <a:cs typeface="Arial"/>
                  <a:sym typeface="Arial"/>
                </a:defRPr>
              </a:pPr>
              <a:endParaRPr/>
            </a:p>
          </p:txBody>
        </p:sp>
        <p:sp>
          <p:nvSpPr>
            <p:cNvPr id="189" name="Shape 695"/>
            <p:cNvSpPr/>
            <p:nvPr/>
          </p:nvSpPr>
          <p:spPr>
            <a:xfrm>
              <a:off x="730115" y="242930"/>
              <a:ext cx="1015487" cy="4751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0498" tIns="40498" rIns="40498" bIns="40498" numCol="1" anchor="ctr">
              <a:spAutoFit/>
            </a:bodyPr>
            <a:lstStyle>
              <a:lvl1pPr algn="ctr">
                <a:lnSpc>
                  <a:spcPct val="110000"/>
                </a:lnSpc>
                <a:defRPr sz="1300">
                  <a:solidFill>
                    <a:srgbClr val="FFFFFF"/>
                  </a:solidFill>
                  <a:latin typeface="Arial"/>
                  <a:ea typeface="Arial"/>
                  <a:cs typeface="Arial"/>
                  <a:sym typeface="Arial"/>
                </a:defRPr>
              </a:lvl1pPr>
            </a:lstStyle>
            <a:p>
              <a:r>
                <a:t>IoT: Internet of Things</a:t>
              </a:r>
            </a:p>
          </p:txBody>
        </p:sp>
      </p:grpSp>
      <p:pic>
        <p:nvPicPr>
          <p:cNvPr id="191" name="image25.png" descr="image25.png"/>
          <p:cNvPicPr>
            <a:picLocks noChangeAspect="1"/>
          </p:cNvPicPr>
          <p:nvPr/>
        </p:nvPicPr>
        <p:blipFill>
          <a:blip r:embed="rId2">
            <a:extLst/>
          </a:blip>
          <a:stretch>
            <a:fillRect/>
          </a:stretch>
        </p:blipFill>
        <p:spPr>
          <a:xfrm>
            <a:off x="1108075" y="2269066"/>
            <a:ext cx="5991226" cy="823385"/>
          </a:xfrm>
          <a:prstGeom prst="rect">
            <a:avLst/>
          </a:prstGeom>
          <a:ln w="12700">
            <a:miter lim="400000"/>
          </a:ln>
        </p:spPr>
      </p:pic>
      <p:pic>
        <p:nvPicPr>
          <p:cNvPr id="192" name="image26.png" descr="image26.png"/>
          <p:cNvPicPr>
            <a:picLocks noChangeAspect="1"/>
          </p:cNvPicPr>
          <p:nvPr/>
        </p:nvPicPr>
        <p:blipFill>
          <a:blip r:embed="rId3">
            <a:extLst/>
          </a:blip>
          <a:stretch>
            <a:fillRect/>
          </a:stretch>
        </p:blipFill>
        <p:spPr>
          <a:xfrm>
            <a:off x="5859462" y="3096685"/>
            <a:ext cx="1081089" cy="1981201"/>
          </a:xfrm>
          <a:prstGeom prst="rect">
            <a:avLst/>
          </a:prstGeom>
          <a:ln w="12700">
            <a:miter lim="400000"/>
          </a:ln>
        </p:spPr>
      </p:pic>
      <p:pic>
        <p:nvPicPr>
          <p:cNvPr id="193" name="image27.png" descr="image27.png"/>
          <p:cNvPicPr>
            <a:picLocks noChangeAspect="1"/>
          </p:cNvPicPr>
          <p:nvPr/>
        </p:nvPicPr>
        <p:blipFill>
          <a:blip r:embed="rId4">
            <a:extLst/>
          </a:blip>
          <a:stretch>
            <a:fillRect/>
          </a:stretch>
        </p:blipFill>
        <p:spPr>
          <a:xfrm>
            <a:off x="4768850" y="3096685"/>
            <a:ext cx="1079500" cy="1964269"/>
          </a:xfrm>
          <a:prstGeom prst="rect">
            <a:avLst/>
          </a:prstGeom>
          <a:ln w="12700">
            <a:miter lim="400000"/>
          </a:ln>
        </p:spPr>
      </p:pic>
      <p:pic>
        <p:nvPicPr>
          <p:cNvPr id="194" name="image28.png" descr="image28.png"/>
          <p:cNvPicPr>
            <a:picLocks noChangeAspect="1"/>
          </p:cNvPicPr>
          <p:nvPr/>
        </p:nvPicPr>
        <p:blipFill>
          <a:blip r:embed="rId5">
            <a:extLst/>
          </a:blip>
          <a:stretch>
            <a:fillRect/>
          </a:stretch>
        </p:blipFill>
        <p:spPr>
          <a:xfrm>
            <a:off x="3683000" y="3103034"/>
            <a:ext cx="1079500" cy="1957917"/>
          </a:xfrm>
          <a:prstGeom prst="rect">
            <a:avLst/>
          </a:prstGeom>
          <a:ln w="12700">
            <a:miter lim="400000"/>
          </a:ln>
        </p:spPr>
      </p:pic>
      <p:pic>
        <p:nvPicPr>
          <p:cNvPr id="195" name="image29.png" descr="image29.png"/>
          <p:cNvPicPr>
            <a:picLocks noChangeAspect="1"/>
          </p:cNvPicPr>
          <p:nvPr/>
        </p:nvPicPr>
        <p:blipFill>
          <a:blip r:embed="rId6">
            <a:extLst/>
          </a:blip>
          <a:stretch>
            <a:fillRect/>
          </a:stretch>
        </p:blipFill>
        <p:spPr>
          <a:xfrm>
            <a:off x="2603500" y="3098800"/>
            <a:ext cx="1076326" cy="1955800"/>
          </a:xfrm>
          <a:prstGeom prst="rect">
            <a:avLst/>
          </a:prstGeom>
          <a:ln w="12700">
            <a:miter lim="400000"/>
          </a:ln>
        </p:spPr>
      </p:pic>
      <p:pic>
        <p:nvPicPr>
          <p:cNvPr id="196" name="image30.png" descr="image30.png"/>
          <p:cNvPicPr>
            <a:picLocks noChangeAspect="1"/>
          </p:cNvPicPr>
          <p:nvPr/>
        </p:nvPicPr>
        <p:blipFill>
          <a:blip r:embed="rId7">
            <a:extLst/>
          </a:blip>
          <a:stretch>
            <a:fillRect/>
          </a:stretch>
        </p:blipFill>
        <p:spPr>
          <a:xfrm>
            <a:off x="1403350" y="3100916"/>
            <a:ext cx="1071564" cy="1951570"/>
          </a:xfrm>
          <a:prstGeom prst="rect">
            <a:avLst/>
          </a:prstGeom>
          <a:ln w="12700">
            <a:miter lim="400000"/>
          </a:ln>
        </p:spPr>
      </p:pic>
      <p:grpSp>
        <p:nvGrpSpPr>
          <p:cNvPr id="199" name="Group 705"/>
          <p:cNvGrpSpPr/>
          <p:nvPr/>
        </p:nvGrpSpPr>
        <p:grpSpPr>
          <a:xfrm>
            <a:off x="1458912" y="2796118"/>
            <a:ext cx="973139" cy="287869"/>
            <a:chOff x="0" y="0"/>
            <a:chExt cx="973138" cy="287867"/>
          </a:xfrm>
        </p:grpSpPr>
        <p:sp>
          <p:nvSpPr>
            <p:cNvPr id="197" name="Shape 703"/>
            <p:cNvSpPr/>
            <p:nvPr/>
          </p:nvSpPr>
          <p:spPr>
            <a:xfrm>
              <a:off x="0" y="0"/>
              <a:ext cx="973139" cy="287868"/>
            </a:xfrm>
            <a:prstGeom prst="roundRect">
              <a:avLst>
                <a:gd name="adj" fmla="val 16667"/>
              </a:avLst>
            </a:prstGeom>
            <a:solidFill>
              <a:srgbClr val="FFFFFF"/>
            </a:solidFill>
            <a:ln w="9525" cap="flat">
              <a:solidFill>
                <a:srgbClr val="808080"/>
              </a:solidFill>
              <a:prstDash val="solid"/>
              <a:round/>
            </a:ln>
            <a:effectLst/>
          </p:spPr>
          <p:txBody>
            <a:bodyPr wrap="square" lIns="36000" tIns="36000" rIns="36000" bIns="36000" numCol="1" anchor="b">
              <a:noAutofit/>
            </a:bodyPr>
            <a:lstStyle/>
            <a:p>
              <a:pPr algn="ctr">
                <a:defRPr>
                  <a:latin typeface="Arial"/>
                  <a:ea typeface="Arial"/>
                  <a:cs typeface="Arial"/>
                  <a:sym typeface="Arial"/>
                </a:defRPr>
              </a:pPr>
              <a:endParaRPr/>
            </a:p>
          </p:txBody>
        </p:sp>
        <p:sp>
          <p:nvSpPr>
            <p:cNvPr id="198" name="Shape 704"/>
            <p:cNvSpPr/>
            <p:nvPr/>
          </p:nvSpPr>
          <p:spPr>
            <a:xfrm>
              <a:off x="10538" y="101002"/>
              <a:ext cx="952062" cy="17281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b">
              <a:spAutoFit/>
            </a:bodyPr>
            <a:lstStyle>
              <a:lvl1pPr algn="ctr">
                <a:defRPr sz="1200" b="1">
                  <a:latin typeface="Arial"/>
                  <a:ea typeface="Arial"/>
                  <a:cs typeface="Arial"/>
                  <a:sym typeface="Arial"/>
                </a:defRPr>
              </a:lvl1pPr>
            </a:lstStyle>
            <a:p>
              <a:r>
                <a:t>Industrie 4.0</a:t>
              </a:r>
            </a:p>
          </p:txBody>
        </p:sp>
      </p:grpSp>
      <p:grpSp>
        <p:nvGrpSpPr>
          <p:cNvPr id="202" name="Group 708"/>
          <p:cNvGrpSpPr/>
          <p:nvPr/>
        </p:nvGrpSpPr>
        <p:grpSpPr>
          <a:xfrm>
            <a:off x="5888037" y="2781300"/>
            <a:ext cx="973140" cy="289987"/>
            <a:chOff x="0" y="0"/>
            <a:chExt cx="973138" cy="289986"/>
          </a:xfrm>
        </p:grpSpPr>
        <p:sp>
          <p:nvSpPr>
            <p:cNvPr id="200" name="Shape 706"/>
            <p:cNvSpPr/>
            <p:nvPr/>
          </p:nvSpPr>
          <p:spPr>
            <a:xfrm>
              <a:off x="0" y="0"/>
              <a:ext cx="973139" cy="289987"/>
            </a:xfrm>
            <a:prstGeom prst="roundRect">
              <a:avLst>
                <a:gd name="adj" fmla="val 16667"/>
              </a:avLst>
            </a:prstGeom>
            <a:solidFill>
              <a:srgbClr val="FFFFFF"/>
            </a:solidFill>
            <a:ln w="9525" cap="flat">
              <a:solidFill>
                <a:srgbClr val="808080"/>
              </a:solidFill>
              <a:prstDash val="solid"/>
              <a:round/>
            </a:ln>
            <a:effectLst/>
          </p:spPr>
          <p:txBody>
            <a:bodyPr wrap="square" lIns="36000" tIns="36000" rIns="36000" bIns="36000" numCol="1" anchor="b">
              <a:noAutofit/>
            </a:bodyPr>
            <a:lstStyle/>
            <a:p>
              <a:pPr algn="ctr">
                <a:defRPr>
                  <a:latin typeface="Arial"/>
                  <a:ea typeface="Arial"/>
                  <a:cs typeface="Arial"/>
                  <a:sym typeface="Arial"/>
                </a:defRPr>
              </a:pPr>
              <a:endParaRPr/>
            </a:p>
          </p:txBody>
        </p:sp>
        <p:sp>
          <p:nvSpPr>
            <p:cNvPr id="201" name="Shape 707"/>
            <p:cNvSpPr/>
            <p:nvPr/>
          </p:nvSpPr>
          <p:spPr>
            <a:xfrm>
              <a:off x="10616" y="103014"/>
              <a:ext cx="951906" cy="17281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b">
              <a:spAutoFit/>
            </a:bodyPr>
            <a:lstStyle>
              <a:lvl1pPr algn="ctr">
                <a:defRPr sz="1200" b="1">
                  <a:latin typeface="Arial"/>
                  <a:ea typeface="Arial"/>
                  <a:cs typeface="Arial"/>
                  <a:sym typeface="Arial"/>
                </a:defRPr>
              </a:lvl1pPr>
            </a:lstStyle>
            <a:p>
              <a:r>
                <a:t>Living</a:t>
              </a:r>
            </a:p>
          </p:txBody>
        </p:sp>
      </p:grpSp>
      <p:grpSp>
        <p:nvGrpSpPr>
          <p:cNvPr id="205" name="Group 711"/>
          <p:cNvGrpSpPr/>
          <p:nvPr/>
        </p:nvGrpSpPr>
        <p:grpSpPr>
          <a:xfrm>
            <a:off x="4805362" y="2785533"/>
            <a:ext cx="973140" cy="287868"/>
            <a:chOff x="0" y="0"/>
            <a:chExt cx="973138" cy="287866"/>
          </a:xfrm>
        </p:grpSpPr>
        <p:sp>
          <p:nvSpPr>
            <p:cNvPr id="203" name="Shape 709"/>
            <p:cNvSpPr/>
            <p:nvPr/>
          </p:nvSpPr>
          <p:spPr>
            <a:xfrm>
              <a:off x="0" y="0"/>
              <a:ext cx="973139" cy="287867"/>
            </a:xfrm>
            <a:prstGeom prst="roundRect">
              <a:avLst>
                <a:gd name="adj" fmla="val 16667"/>
              </a:avLst>
            </a:prstGeom>
            <a:solidFill>
              <a:srgbClr val="FFFFFF"/>
            </a:solidFill>
            <a:ln w="9525" cap="flat">
              <a:solidFill>
                <a:srgbClr val="808080"/>
              </a:solidFill>
              <a:prstDash val="solid"/>
              <a:round/>
            </a:ln>
            <a:effectLst/>
          </p:spPr>
          <p:txBody>
            <a:bodyPr wrap="square" lIns="36000" tIns="36000" rIns="36000" bIns="36000" numCol="1" anchor="b">
              <a:noAutofit/>
            </a:bodyPr>
            <a:lstStyle/>
            <a:p>
              <a:pPr algn="ctr">
                <a:defRPr sz="1200" b="1">
                  <a:latin typeface="Arial"/>
                  <a:ea typeface="Arial"/>
                  <a:cs typeface="Arial"/>
                  <a:sym typeface="Arial"/>
                </a:defRPr>
              </a:pPr>
              <a:endParaRPr/>
            </a:p>
          </p:txBody>
        </p:sp>
        <p:sp>
          <p:nvSpPr>
            <p:cNvPr id="204" name="Shape 710"/>
            <p:cNvSpPr/>
            <p:nvPr/>
          </p:nvSpPr>
          <p:spPr>
            <a:xfrm>
              <a:off x="10538" y="101000"/>
              <a:ext cx="952062" cy="17281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b">
              <a:spAutoFit/>
            </a:bodyPr>
            <a:lstStyle>
              <a:lvl1pPr algn="ctr">
                <a:defRPr sz="1200" b="1">
                  <a:latin typeface="Arial"/>
                  <a:ea typeface="Arial"/>
                  <a:cs typeface="Arial"/>
                  <a:sym typeface="Arial"/>
                </a:defRPr>
              </a:lvl1pPr>
            </a:lstStyle>
            <a:p>
              <a:r>
                <a:t>Health</a:t>
              </a:r>
            </a:p>
          </p:txBody>
        </p:sp>
      </p:grpSp>
      <p:grpSp>
        <p:nvGrpSpPr>
          <p:cNvPr id="208" name="Group 714"/>
          <p:cNvGrpSpPr/>
          <p:nvPr/>
        </p:nvGrpSpPr>
        <p:grpSpPr>
          <a:xfrm>
            <a:off x="3751262" y="2791885"/>
            <a:ext cx="973140" cy="287869"/>
            <a:chOff x="0" y="0"/>
            <a:chExt cx="973138" cy="287867"/>
          </a:xfrm>
        </p:grpSpPr>
        <p:sp>
          <p:nvSpPr>
            <p:cNvPr id="206" name="Shape 712"/>
            <p:cNvSpPr/>
            <p:nvPr/>
          </p:nvSpPr>
          <p:spPr>
            <a:xfrm>
              <a:off x="0" y="0"/>
              <a:ext cx="973139" cy="287868"/>
            </a:xfrm>
            <a:prstGeom prst="roundRect">
              <a:avLst>
                <a:gd name="adj" fmla="val 16667"/>
              </a:avLst>
            </a:prstGeom>
            <a:solidFill>
              <a:srgbClr val="FFFFFF"/>
            </a:solidFill>
            <a:ln w="9525" cap="flat">
              <a:solidFill>
                <a:srgbClr val="808080"/>
              </a:solidFill>
              <a:prstDash val="solid"/>
              <a:round/>
            </a:ln>
            <a:effectLst/>
          </p:spPr>
          <p:txBody>
            <a:bodyPr wrap="square" lIns="36000" tIns="36000" rIns="36000" bIns="36000" numCol="1" anchor="b">
              <a:noAutofit/>
            </a:bodyPr>
            <a:lstStyle/>
            <a:p>
              <a:pPr algn="ctr">
                <a:defRPr>
                  <a:latin typeface="Arial"/>
                  <a:ea typeface="Arial"/>
                  <a:cs typeface="Arial"/>
                  <a:sym typeface="Arial"/>
                </a:defRPr>
              </a:pPr>
              <a:endParaRPr/>
            </a:p>
          </p:txBody>
        </p:sp>
        <p:sp>
          <p:nvSpPr>
            <p:cNvPr id="207" name="Shape 713"/>
            <p:cNvSpPr/>
            <p:nvPr/>
          </p:nvSpPr>
          <p:spPr>
            <a:xfrm>
              <a:off x="10538" y="101002"/>
              <a:ext cx="952062" cy="17281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b">
              <a:spAutoFit/>
            </a:bodyPr>
            <a:lstStyle>
              <a:lvl1pPr algn="ctr">
                <a:defRPr sz="1200" b="1">
                  <a:latin typeface="Arial"/>
                  <a:ea typeface="Arial"/>
                  <a:cs typeface="Arial"/>
                  <a:sym typeface="Arial"/>
                </a:defRPr>
              </a:lvl1pPr>
            </a:lstStyle>
            <a:p>
              <a:r>
                <a:t>Mobility</a:t>
              </a:r>
            </a:p>
          </p:txBody>
        </p:sp>
      </p:grpSp>
      <p:grpSp>
        <p:nvGrpSpPr>
          <p:cNvPr id="211" name="Group 717"/>
          <p:cNvGrpSpPr/>
          <p:nvPr/>
        </p:nvGrpSpPr>
        <p:grpSpPr>
          <a:xfrm>
            <a:off x="2628900" y="2796116"/>
            <a:ext cx="973139" cy="289986"/>
            <a:chOff x="0" y="0"/>
            <a:chExt cx="973138" cy="289984"/>
          </a:xfrm>
        </p:grpSpPr>
        <p:sp>
          <p:nvSpPr>
            <p:cNvPr id="209" name="Shape 715"/>
            <p:cNvSpPr/>
            <p:nvPr/>
          </p:nvSpPr>
          <p:spPr>
            <a:xfrm>
              <a:off x="0" y="0"/>
              <a:ext cx="973139" cy="289985"/>
            </a:xfrm>
            <a:prstGeom prst="roundRect">
              <a:avLst>
                <a:gd name="adj" fmla="val 16667"/>
              </a:avLst>
            </a:prstGeom>
            <a:solidFill>
              <a:srgbClr val="FFFFFF"/>
            </a:solidFill>
            <a:ln w="9525" cap="flat">
              <a:solidFill>
                <a:srgbClr val="808080"/>
              </a:solidFill>
              <a:prstDash val="solid"/>
              <a:round/>
            </a:ln>
            <a:effectLst/>
          </p:spPr>
          <p:txBody>
            <a:bodyPr wrap="square" lIns="36000" tIns="36000" rIns="36000" bIns="36000" numCol="1" anchor="b">
              <a:noAutofit/>
            </a:bodyPr>
            <a:lstStyle/>
            <a:p>
              <a:pPr algn="ctr">
                <a:defRPr sz="1200" b="1">
                  <a:latin typeface="Arial"/>
                  <a:ea typeface="Arial"/>
                  <a:cs typeface="Arial"/>
                  <a:sym typeface="Arial"/>
                </a:defRPr>
              </a:pPr>
              <a:endParaRPr/>
            </a:p>
          </p:txBody>
        </p:sp>
        <p:sp>
          <p:nvSpPr>
            <p:cNvPr id="210" name="Shape 716"/>
            <p:cNvSpPr/>
            <p:nvPr/>
          </p:nvSpPr>
          <p:spPr>
            <a:xfrm>
              <a:off x="10615" y="103014"/>
              <a:ext cx="951908" cy="17281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b">
              <a:spAutoFit/>
            </a:bodyPr>
            <a:lstStyle>
              <a:lvl1pPr algn="ctr">
                <a:defRPr sz="1200" b="1">
                  <a:latin typeface="Arial"/>
                  <a:ea typeface="Arial"/>
                  <a:cs typeface="Arial"/>
                  <a:sym typeface="Arial"/>
                </a:defRPr>
              </a:lvl1pPr>
            </a:lstStyle>
            <a:p>
              <a:r>
                <a:t>Energy</a:t>
              </a:r>
            </a:p>
          </p:txBody>
        </p:sp>
      </p:grpSp>
      <p:grpSp>
        <p:nvGrpSpPr>
          <p:cNvPr id="214" name="Group 720"/>
          <p:cNvGrpSpPr/>
          <p:nvPr/>
        </p:nvGrpSpPr>
        <p:grpSpPr>
          <a:xfrm>
            <a:off x="6605650" y="1219199"/>
            <a:ext cx="1698566" cy="1225611"/>
            <a:chOff x="0" y="0"/>
            <a:chExt cx="1698565" cy="1225609"/>
          </a:xfrm>
        </p:grpSpPr>
        <p:sp>
          <p:nvSpPr>
            <p:cNvPr id="212" name="Shape 718"/>
            <p:cNvSpPr/>
            <p:nvPr/>
          </p:nvSpPr>
          <p:spPr>
            <a:xfrm>
              <a:off x="-1" y="-1"/>
              <a:ext cx="1698567" cy="1225611"/>
            </a:xfrm>
            <a:custGeom>
              <a:avLst/>
              <a:gdLst/>
              <a:ahLst/>
              <a:cxnLst>
                <a:cxn ang="0">
                  <a:pos x="wd2" y="hd2"/>
                </a:cxn>
                <a:cxn ang="5400000">
                  <a:pos x="wd2" y="hd2"/>
                </a:cxn>
                <a:cxn ang="10800000">
                  <a:pos x="wd2" y="hd2"/>
                </a:cxn>
                <a:cxn ang="16200000">
                  <a:pos x="wd2" y="hd2"/>
                </a:cxn>
              </a:cxnLst>
              <a:rect l="0" t="0" r="r" b="b"/>
              <a:pathLst>
                <a:path w="21600" h="21600" extrusionOk="0">
                  <a:moveTo>
                    <a:pt x="7792" y="2823"/>
                  </a:moveTo>
                  <a:cubicBezTo>
                    <a:pt x="7792" y="1264"/>
                    <a:pt x="8476" y="0"/>
                    <a:pt x="9319" y="0"/>
                  </a:cubicBezTo>
                  <a:lnTo>
                    <a:pt x="20072" y="0"/>
                  </a:lnTo>
                  <a:cubicBezTo>
                    <a:pt x="20916" y="0"/>
                    <a:pt x="21600" y="1264"/>
                    <a:pt x="21600" y="2823"/>
                  </a:cubicBezTo>
                  <a:lnTo>
                    <a:pt x="21600" y="14113"/>
                  </a:lnTo>
                  <a:cubicBezTo>
                    <a:pt x="21600" y="15672"/>
                    <a:pt x="20916" y="16936"/>
                    <a:pt x="20072" y="16936"/>
                  </a:cubicBezTo>
                  <a:lnTo>
                    <a:pt x="9319" y="16936"/>
                  </a:lnTo>
                  <a:cubicBezTo>
                    <a:pt x="8476" y="16936"/>
                    <a:pt x="7792" y="15672"/>
                    <a:pt x="7792" y="14113"/>
                  </a:cubicBezTo>
                  <a:lnTo>
                    <a:pt x="0" y="21600"/>
                  </a:lnTo>
                  <a:lnTo>
                    <a:pt x="7792" y="9879"/>
                  </a:lnTo>
                  <a:close/>
                </a:path>
              </a:pathLst>
            </a:custGeom>
            <a:solidFill>
              <a:srgbClr val="4370B3"/>
            </a:solidFill>
            <a:ln w="12700" cap="flat">
              <a:solidFill>
                <a:srgbClr val="272727"/>
              </a:solidFill>
              <a:prstDash val="solid"/>
              <a:round/>
            </a:ln>
            <a:effectLst/>
          </p:spPr>
          <p:txBody>
            <a:bodyPr wrap="square" lIns="36000" tIns="36000" rIns="36000" bIns="36000" numCol="1" anchor="ctr">
              <a:noAutofit/>
            </a:bodyPr>
            <a:lstStyle/>
            <a:p>
              <a:pPr algn="ctr">
                <a:lnSpc>
                  <a:spcPct val="110000"/>
                </a:lnSpc>
                <a:defRPr>
                  <a:latin typeface="Arial"/>
                  <a:ea typeface="Arial"/>
                  <a:cs typeface="Arial"/>
                  <a:sym typeface="Arial"/>
                </a:defRPr>
              </a:pPr>
              <a:endParaRPr/>
            </a:p>
          </p:txBody>
        </p:sp>
        <p:sp>
          <p:nvSpPr>
            <p:cNvPr id="213" name="Shape 719"/>
            <p:cNvSpPr/>
            <p:nvPr/>
          </p:nvSpPr>
          <p:spPr>
            <a:xfrm>
              <a:off x="647895" y="242930"/>
              <a:ext cx="1015488" cy="4751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0498" tIns="40498" rIns="40498" bIns="40498" numCol="1" anchor="ctr">
              <a:spAutoFit/>
            </a:bodyPr>
            <a:lstStyle>
              <a:lvl1pPr algn="ctr">
                <a:lnSpc>
                  <a:spcPct val="110000"/>
                </a:lnSpc>
                <a:defRPr sz="1300">
                  <a:solidFill>
                    <a:srgbClr val="FFFFFF"/>
                  </a:solidFill>
                  <a:latin typeface="Arial"/>
                  <a:ea typeface="Arial"/>
                  <a:cs typeface="Arial"/>
                  <a:sym typeface="Arial"/>
                </a:defRPr>
              </a:lvl1pPr>
            </a:lstStyle>
            <a:p>
              <a:r>
                <a:t>IoS: Internet of Services</a:t>
              </a:r>
            </a:p>
          </p:txBody>
        </p:sp>
      </p:grpSp>
      <p:sp>
        <p:nvSpPr>
          <p:cNvPr id="215" name="Shape 721"/>
          <p:cNvSpPr/>
          <p:nvPr/>
        </p:nvSpPr>
        <p:spPr>
          <a:xfrm>
            <a:off x="2123726" y="6502115"/>
            <a:ext cx="5740749" cy="20241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800">
                <a:latin typeface="Arial"/>
                <a:ea typeface="Arial"/>
                <a:cs typeface="Arial"/>
                <a:sym typeface="Arial"/>
              </a:defRPr>
            </a:lvl1pPr>
          </a:lstStyle>
          <a:p>
            <a:r>
              <a:t>© 2016 DKE  Deutsche Kommission Elektrotechnik Elektronik Informationstechnik in DIN und VDE</a:t>
            </a:r>
          </a:p>
        </p:txBody>
      </p:sp>
      <p:sp>
        <p:nvSpPr>
          <p:cNvPr id="216" name="Shape 722"/>
          <p:cNvSpPr/>
          <p:nvPr/>
        </p:nvSpPr>
        <p:spPr>
          <a:xfrm>
            <a:off x="250825" y="6615926"/>
            <a:ext cx="521197" cy="1270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defRPr sz="800">
                <a:latin typeface="Arial"/>
                <a:ea typeface="Arial"/>
                <a:cs typeface="Arial"/>
                <a:sym typeface="Arial"/>
              </a:defRPr>
            </a:lvl1pPr>
          </a:lstStyle>
          <a:p>
            <a:r>
              <a:t>15.02.2017</a:t>
            </a:r>
          </a:p>
        </p:txBody>
      </p:sp>
      <p:sp>
        <p:nvSpPr>
          <p:cNvPr id="217" name="Shape 723"/>
          <p:cNvSpPr>
            <a:spLocks noGrp="1"/>
          </p:cNvSpPr>
          <p:nvPr>
            <p:ph type="sldNum" sz="quarter" idx="4294967295"/>
          </p:nvPr>
        </p:nvSpPr>
        <p:spPr>
          <a:xfrm>
            <a:off x="8662344" y="6683308"/>
            <a:ext cx="127001" cy="127001"/>
          </a:xfrm>
          <a:prstGeom prst="rect">
            <a:avLst/>
          </a:prstGeom>
          <a:extLst>
            <a:ext uri="{C572A759-6A51-4108-AA02-DFA0A04FC94B}">
              <ma14:wrappingTextBoxFlag xmlns="" xmlns:ma14="http://schemas.microsoft.com/office/mac/drawingml/2011/main" val="1"/>
            </a:ext>
          </a:extLst>
        </p:spPr>
        <p:txBody>
          <a:bodyPr lIns="0" tIns="0" rIns="0" bIns="0"/>
          <a:lstStyle>
            <a:lvl1pPr>
              <a:defRPr b="0">
                <a:solidFill>
                  <a:srgbClr val="4D4D4D"/>
                </a:solidFill>
              </a:defRPr>
            </a:lvl1pPr>
          </a:lstStyle>
          <a:p>
            <a:fld id="{86CB4B4D-7CA3-9044-876B-883B54F8677D}" type="slidenum">
              <a:t>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158"/>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2" nodeType="afterEffect">
                                  <p:stCondLst>
                                    <p:cond delay="0"/>
                                  </p:stCondLst>
                                  <p:iterate>
                                    <p:tmAbs val="0"/>
                                  </p:iterate>
                                  <p:childTnLst>
                                    <p:set>
                                      <p:cBhvr>
                                        <p:cTn id="9" fill="hold">
                                          <p:stCondLst>
                                            <p:cond delay="0"/>
                                          </p:stCondLst>
                                        </p:cTn>
                                        <p:tgtEl>
                                          <p:spTgt spid="177"/>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3" nodeType="afterEffect">
                                  <p:stCondLst>
                                    <p:cond delay="0"/>
                                  </p:stCondLst>
                                  <p:iterate>
                                    <p:tmAbs val="0"/>
                                  </p:iterate>
                                  <p:childTnLst>
                                    <p:set>
                                      <p:cBhvr>
                                        <p:cTn id="12" fill="hold">
                                          <p:stCondLst>
                                            <p:cond delay="0"/>
                                          </p:stCondLst>
                                        </p:cTn>
                                        <p:tgtEl>
                                          <p:spTgt spid="155"/>
                                        </p:tgtEl>
                                        <p:attrNameLst>
                                          <p:attrName>style.visibility</p:attrName>
                                        </p:attrNameLst>
                                      </p:cBhvr>
                                      <p:to>
                                        <p:strVal val="hidden"/>
                                      </p:to>
                                    </p:set>
                                  </p:childTnLst>
                                </p:cTn>
                              </p:par>
                            </p:childTnLst>
                          </p:cTn>
                        </p:par>
                        <p:par>
                          <p:cTn id="13" fill="hold">
                            <p:stCondLst>
                              <p:cond delay="0"/>
                            </p:stCondLst>
                            <p:childTnLst>
                              <p:par>
                                <p:cTn id="14" presetID="1" presetClass="exit" presetSubtype="0" fill="hold" grpId="4" nodeType="afterEffect">
                                  <p:stCondLst>
                                    <p:cond delay="0"/>
                                  </p:stCondLst>
                                  <p:iterate>
                                    <p:tmAbs val="0"/>
                                  </p:iterate>
                                  <p:childTnLst>
                                    <p:set>
                                      <p:cBhvr>
                                        <p:cTn id="15" fill="hold">
                                          <p:stCondLst>
                                            <p:cond delay="0"/>
                                          </p:stCondLst>
                                        </p:cTn>
                                        <p:tgtEl>
                                          <p:spTgt spid="185"/>
                                        </p:tgtEl>
                                        <p:attrNameLst>
                                          <p:attrName>style.visibility</p:attrName>
                                        </p:attrNameLst>
                                      </p:cBhvr>
                                      <p:to>
                                        <p:strVal val="hidden"/>
                                      </p:to>
                                    </p:set>
                                  </p:childTnLst>
                                </p:cTn>
                              </p:par>
                            </p:childTnLst>
                          </p:cTn>
                        </p:par>
                        <p:par>
                          <p:cTn id="16" fill="hold">
                            <p:stCondLst>
                              <p:cond delay="0"/>
                            </p:stCondLst>
                            <p:childTnLst>
                              <p:par>
                                <p:cTn id="17" presetID="1" presetClass="exit" presetSubtype="0" fill="hold" grpId="5" nodeType="afterEffect">
                                  <p:stCondLst>
                                    <p:cond delay="0"/>
                                  </p:stCondLst>
                                  <p:iterate>
                                    <p:tmAbs val="0"/>
                                  </p:iterate>
                                  <p:childTnLst>
                                    <p:set>
                                      <p:cBhvr>
                                        <p:cTn id="18" fill="hold">
                                          <p:stCondLst>
                                            <p:cond delay="0"/>
                                          </p:stCondLst>
                                        </p:cTn>
                                        <p:tgtEl>
                                          <p:spTgt spid="152"/>
                                        </p:tgtEl>
                                        <p:attrNameLst>
                                          <p:attrName>style.visibility</p:attrName>
                                        </p:attrNameLst>
                                      </p:cBhvr>
                                      <p:to>
                                        <p:strVal val="hidden"/>
                                      </p:to>
                                    </p:set>
                                  </p:childTnLst>
                                </p:cTn>
                              </p:par>
                            </p:childTnLst>
                          </p:cTn>
                        </p:par>
                        <p:par>
                          <p:cTn id="19" fill="hold">
                            <p:stCondLst>
                              <p:cond delay="0"/>
                            </p:stCondLst>
                            <p:childTnLst>
                              <p:par>
                                <p:cTn id="20" presetID="1" presetClass="entr" presetSubtype="0" fill="hold" grpId="6" nodeType="afterEffect">
                                  <p:stCondLst>
                                    <p:cond delay="0"/>
                                  </p:stCondLst>
                                  <p:iterate>
                                    <p:tmAbs val="0"/>
                                  </p:iterate>
                                  <p:childTnLst>
                                    <p:set>
                                      <p:cBhvr>
                                        <p:cTn id="21" fill="hold"/>
                                        <p:tgtEl>
                                          <p:spTgt spid="19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7" nodeType="clickEffect">
                                  <p:stCondLst>
                                    <p:cond delay="0"/>
                                  </p:stCondLst>
                                  <p:iterate>
                                    <p:tmAbs val="0"/>
                                  </p:iterate>
                                  <p:childTnLst>
                                    <p:set>
                                      <p:cBhvr>
                                        <p:cTn id="25" fill="hold"/>
                                        <p:tgtEl>
                                          <p:spTgt spid="202"/>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8" nodeType="afterEffect">
                                  <p:stCondLst>
                                    <p:cond delay="0"/>
                                  </p:stCondLst>
                                  <p:iterate>
                                    <p:tmAbs val="0"/>
                                  </p:iterate>
                                  <p:childTnLst>
                                    <p:set>
                                      <p:cBhvr>
                                        <p:cTn id="28" fill="hold"/>
                                        <p:tgtEl>
                                          <p:spTgt spid="19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9" nodeType="clickEffect">
                                  <p:stCondLst>
                                    <p:cond delay="0"/>
                                  </p:stCondLst>
                                  <p:iterate>
                                    <p:tmAbs val="0"/>
                                  </p:iterate>
                                  <p:childTnLst>
                                    <p:set>
                                      <p:cBhvr>
                                        <p:cTn id="32" fill="hold"/>
                                        <p:tgtEl>
                                          <p:spTgt spid="205"/>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10" nodeType="afterEffect">
                                  <p:stCondLst>
                                    <p:cond delay="0"/>
                                  </p:stCondLst>
                                  <p:iterate>
                                    <p:tmAbs val="0"/>
                                  </p:iterate>
                                  <p:childTnLst>
                                    <p:set>
                                      <p:cBhvr>
                                        <p:cTn id="35" fill="hold"/>
                                        <p:tgtEl>
                                          <p:spTgt spid="19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11" nodeType="clickEffect">
                                  <p:stCondLst>
                                    <p:cond delay="0"/>
                                  </p:stCondLst>
                                  <p:iterate>
                                    <p:tmAbs val="0"/>
                                  </p:iterate>
                                  <p:childTnLst>
                                    <p:set>
                                      <p:cBhvr>
                                        <p:cTn id="39" fill="hold"/>
                                        <p:tgtEl>
                                          <p:spTgt spid="194"/>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12" nodeType="afterEffect">
                                  <p:stCondLst>
                                    <p:cond delay="0"/>
                                  </p:stCondLst>
                                  <p:iterate>
                                    <p:tmAbs val="0"/>
                                  </p:iterate>
                                  <p:childTnLst>
                                    <p:set>
                                      <p:cBhvr>
                                        <p:cTn id="42" fill="hold"/>
                                        <p:tgtEl>
                                          <p:spTgt spid="20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3" nodeType="clickEffect">
                                  <p:stCondLst>
                                    <p:cond delay="0"/>
                                  </p:stCondLst>
                                  <p:iterate>
                                    <p:tmAbs val="0"/>
                                  </p:iterate>
                                  <p:childTnLst>
                                    <p:set>
                                      <p:cBhvr>
                                        <p:cTn id="46" fill="hold"/>
                                        <p:tgtEl>
                                          <p:spTgt spid="195"/>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14" nodeType="afterEffect">
                                  <p:stCondLst>
                                    <p:cond delay="0"/>
                                  </p:stCondLst>
                                  <p:iterate>
                                    <p:tmAbs val="0"/>
                                  </p:iterate>
                                  <p:childTnLst>
                                    <p:set>
                                      <p:cBhvr>
                                        <p:cTn id="49" fill="hold"/>
                                        <p:tgtEl>
                                          <p:spTgt spid="21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15" nodeType="clickEffect">
                                  <p:stCondLst>
                                    <p:cond delay="0"/>
                                  </p:stCondLst>
                                  <p:iterate>
                                    <p:tmAbs val="0"/>
                                  </p:iterate>
                                  <p:childTnLst>
                                    <p:set>
                                      <p:cBhvr>
                                        <p:cTn id="53" fill="hold"/>
                                        <p:tgtEl>
                                          <p:spTgt spid="196"/>
                                        </p:tgtEl>
                                        <p:attrNameLst>
                                          <p:attrName>style.visibility</p:attrName>
                                        </p:attrNameLst>
                                      </p:cBhvr>
                                      <p:to>
                                        <p:strVal val="visible"/>
                                      </p:to>
                                    </p:set>
                                  </p:childTnLst>
                                </p:cTn>
                              </p:par>
                            </p:childTnLst>
                          </p:cTn>
                        </p:par>
                        <p:par>
                          <p:cTn id="54" fill="hold">
                            <p:stCondLst>
                              <p:cond delay="0"/>
                            </p:stCondLst>
                            <p:childTnLst>
                              <p:par>
                                <p:cTn id="55" presetID="1" presetClass="entr" presetSubtype="0" fill="hold" grpId="16" nodeType="afterEffect">
                                  <p:stCondLst>
                                    <p:cond delay="0"/>
                                  </p:stCondLst>
                                  <p:iterate>
                                    <p:tmAbs val="0"/>
                                  </p:iterate>
                                  <p:childTnLst>
                                    <p:set>
                                      <p:cBhvr>
                                        <p:cTn id="56" fill="hold"/>
                                        <p:tgtEl>
                                          <p:spTgt spid="1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5" animBg="1" advAuto="0"/>
      <p:bldP spid="155" grpId="3" animBg="1" advAuto="0"/>
      <p:bldP spid="158" grpId="1" animBg="1" advAuto="0"/>
      <p:bldP spid="177" grpId="2" animBg="1" advAuto="0"/>
      <p:bldP spid="185" grpId="4" animBg="1" advAuto="0"/>
      <p:bldP spid="191" grpId="6" animBg="1" advAuto="0"/>
      <p:bldP spid="192" grpId="8" animBg="1" advAuto="0"/>
      <p:bldP spid="193" grpId="10" animBg="1" advAuto="0"/>
      <p:bldP spid="194" grpId="11" animBg="1" advAuto="0"/>
      <p:bldP spid="195" grpId="13" animBg="1" advAuto="0"/>
      <p:bldP spid="196" grpId="15" animBg="1" advAuto="0"/>
      <p:bldP spid="199" grpId="16" animBg="1" advAuto="0"/>
      <p:bldP spid="202" grpId="7" animBg="1" advAuto="0"/>
      <p:bldP spid="205" grpId="9" animBg="1" advAuto="0"/>
      <p:bldP spid="208" grpId="12" animBg="1" advAuto="0"/>
      <p:bldP spid="211" grpId="14"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4" name="Group 142"/>
          <p:cNvGrpSpPr/>
          <p:nvPr/>
        </p:nvGrpSpPr>
        <p:grpSpPr>
          <a:xfrm>
            <a:off x="-3" y="719997"/>
            <a:ext cx="126005" cy="3417389"/>
            <a:chOff x="-1" y="0"/>
            <a:chExt cx="126003" cy="3417387"/>
          </a:xfrm>
        </p:grpSpPr>
        <p:sp>
          <p:nvSpPr>
            <p:cNvPr id="219" name="Shape 137"/>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0" name="Shape 138"/>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1" name="Shape 139"/>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2" name="Shape 140"/>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3" name="Shape 141"/>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sp>
        <p:nvSpPr>
          <p:cNvPr id="225" name="Shape 143"/>
          <p:cNvSpPr/>
          <p:nvPr/>
        </p:nvSpPr>
        <p:spPr>
          <a:xfrm>
            <a:off x="426719" y="1334569"/>
            <a:ext cx="8526782" cy="381776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342900" indent="-342900">
              <a:buSzPct val="100000"/>
              <a:buAutoNum type="arabicPeriod"/>
              <a:defRPr>
                <a:latin typeface="Arial"/>
                <a:ea typeface="Arial"/>
                <a:cs typeface="Arial"/>
                <a:sym typeface="Arial"/>
              </a:defRPr>
            </a:pPr>
            <a:r>
              <a:t>When digitizing industrial production, a wide range of different systems from different manufacturers have to work together reliably and efficiently. The globally operating users expect that they can access on their usual products and solutions all over the world anytime.</a:t>
            </a:r>
          </a:p>
          <a:p>
            <a:pPr>
              <a:defRPr>
                <a:latin typeface="Arial"/>
                <a:ea typeface="Arial"/>
                <a:cs typeface="Arial"/>
                <a:sym typeface="Arial"/>
              </a:defRPr>
            </a:pPr>
            <a:endParaRPr/>
          </a:p>
          <a:p>
            <a:pPr marL="342900" indent="-342900">
              <a:buSzPct val="100000"/>
              <a:buAutoNum type="arabicPeriod"/>
              <a:defRPr>
                <a:latin typeface="Arial"/>
                <a:ea typeface="Arial"/>
                <a:cs typeface="Arial"/>
                <a:sym typeface="Arial"/>
              </a:defRPr>
            </a:pPr>
            <a:endParaRPr/>
          </a:p>
          <a:p>
            <a:pPr marL="342900" indent="-342900">
              <a:buSzPct val="100000"/>
              <a:buAutoNum type="arabicPeriod" startAt="2"/>
              <a:defRPr>
                <a:latin typeface="Arial"/>
                <a:ea typeface="Arial"/>
                <a:cs typeface="Arial"/>
                <a:sym typeface="Arial"/>
              </a:defRPr>
            </a:pPr>
            <a:endParaRPr/>
          </a:p>
          <a:p>
            <a:pPr marL="342900" indent="-342900">
              <a:buSzPct val="100000"/>
              <a:buAutoNum type="arabicPeriod" startAt="2"/>
              <a:defRPr>
                <a:latin typeface="Arial"/>
                <a:ea typeface="Arial"/>
                <a:cs typeface="Arial"/>
                <a:sym typeface="Arial"/>
              </a:defRPr>
            </a:pPr>
            <a:r>
              <a:t>The Future Initiative Industry 4.0 has the goal to identify the potentials arising</a:t>
            </a:r>
          </a:p>
          <a:p>
            <a:pPr marL="342900" indent="-342900">
              <a:buSzPct val="100000"/>
              <a:buAutoNum type="arabicPeriod" startAt="2"/>
              <a:defRPr>
                <a:latin typeface="Arial"/>
                <a:ea typeface="Arial"/>
                <a:cs typeface="Arial"/>
                <a:sym typeface="Arial"/>
              </a:defRPr>
            </a:pPr>
            <a:endParaRPr/>
          </a:p>
          <a:p>
            <a:pPr>
              <a:defRPr>
                <a:latin typeface="Arial"/>
                <a:ea typeface="Arial"/>
                <a:cs typeface="Arial"/>
                <a:sym typeface="Arial"/>
              </a:defRPr>
            </a:pPr>
            <a:r>
              <a:t>	</a:t>
            </a:r>
            <a:r>
              <a:rPr b="1"/>
              <a:t>• the massive use of the Internet,</a:t>
            </a:r>
          </a:p>
          <a:p>
            <a:pPr>
              <a:defRPr b="1">
                <a:latin typeface="Arial"/>
                <a:ea typeface="Arial"/>
                <a:cs typeface="Arial"/>
                <a:sym typeface="Arial"/>
              </a:defRPr>
            </a:pPr>
            <a:r>
              <a:t>	• the integration of technical processes and business processes,</a:t>
            </a:r>
          </a:p>
          <a:p>
            <a:pPr>
              <a:defRPr b="1">
                <a:latin typeface="Arial"/>
                <a:ea typeface="Arial"/>
                <a:cs typeface="Arial"/>
                <a:sym typeface="Arial"/>
              </a:defRPr>
            </a:pPr>
            <a:r>
              <a:t>	• Digital imaging and virtualization of the real world</a:t>
            </a:r>
          </a:p>
          <a:p>
            <a:pPr marL="342900" indent="-342900">
              <a:buSzPct val="100000"/>
              <a:buAutoNum type="arabicPeriod" startAt="2"/>
              <a:defRPr>
                <a:latin typeface="Arial"/>
                <a:ea typeface="Arial"/>
                <a:cs typeface="Arial"/>
                <a:sym typeface="Arial"/>
              </a:defRPr>
            </a:pPr>
            <a:endParaRPr/>
          </a:p>
          <a:p>
            <a:pPr>
              <a:defRPr>
                <a:latin typeface="Arial"/>
                <a:ea typeface="Arial"/>
                <a:cs typeface="Arial"/>
                <a:sym typeface="Arial"/>
              </a:defRPr>
            </a:pPr>
            <a:r>
              <a:t>	to be used offensively.</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2" name="Group 150"/>
          <p:cNvGrpSpPr/>
          <p:nvPr/>
        </p:nvGrpSpPr>
        <p:grpSpPr>
          <a:xfrm>
            <a:off x="-3" y="719997"/>
            <a:ext cx="126005" cy="3417389"/>
            <a:chOff x="-1" y="0"/>
            <a:chExt cx="126003" cy="3417387"/>
          </a:xfrm>
        </p:grpSpPr>
        <p:sp>
          <p:nvSpPr>
            <p:cNvPr id="227" name="Shape 145"/>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8" name="Shape 146"/>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29" name="Shape 147"/>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30" name="Shape 148"/>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231" name="Shape 149"/>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sp>
        <p:nvSpPr>
          <p:cNvPr id="233" name="Shape 151"/>
          <p:cNvSpPr/>
          <p:nvPr/>
        </p:nvSpPr>
        <p:spPr>
          <a:xfrm>
            <a:off x="327659" y="873174"/>
            <a:ext cx="8625842" cy="37522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2000" b="1">
                <a:latin typeface="Arial"/>
                <a:ea typeface="Arial"/>
                <a:cs typeface="Arial"/>
                <a:sym typeface="Arial"/>
              </a:defRPr>
            </a:lvl1pPr>
          </a:lstStyle>
          <a:p>
            <a:r>
              <a:t>The Internet of Things and Services (IoT)</a:t>
            </a:r>
          </a:p>
        </p:txBody>
      </p:sp>
      <p:grpSp>
        <p:nvGrpSpPr>
          <p:cNvPr id="239" name="Group 157"/>
          <p:cNvGrpSpPr/>
          <p:nvPr/>
        </p:nvGrpSpPr>
        <p:grpSpPr>
          <a:xfrm>
            <a:off x="5815576" y="2095661"/>
            <a:ext cx="2401214" cy="1952541"/>
            <a:chOff x="24" y="-21"/>
            <a:chExt cx="2401212" cy="1952540"/>
          </a:xfrm>
        </p:grpSpPr>
        <p:sp>
          <p:nvSpPr>
            <p:cNvPr id="234" name="Shape 152"/>
            <p:cNvSpPr/>
            <p:nvPr/>
          </p:nvSpPr>
          <p:spPr>
            <a:xfrm>
              <a:off x="24" y="-22"/>
              <a:ext cx="2401214" cy="1952542"/>
            </a:xfrm>
            <a:custGeom>
              <a:avLst/>
              <a:gdLst/>
              <a:ahLst/>
              <a:cxnLst>
                <a:cxn ang="0">
                  <a:pos x="wd2" y="hd2"/>
                </a:cxn>
                <a:cxn ang="5400000">
                  <a:pos x="wd2" y="hd2"/>
                </a:cxn>
                <a:cxn ang="10800000">
                  <a:pos x="wd2" y="hd2"/>
                </a:cxn>
                <a:cxn ang="16200000">
                  <a:pos x="wd2" y="hd2"/>
                </a:cxn>
              </a:cxnLst>
              <a:rect l="0" t="0" r="r" b="b"/>
              <a:pathLst>
                <a:path w="20880" h="20685" extrusionOk="0">
                  <a:moveTo>
                    <a:pt x="1900" y="6800"/>
                  </a:moveTo>
                  <a:cubicBezTo>
                    <a:pt x="1657" y="4397"/>
                    <a:pt x="2907" y="2183"/>
                    <a:pt x="4691" y="1856"/>
                  </a:cubicBezTo>
                  <a:cubicBezTo>
                    <a:pt x="5413" y="1724"/>
                    <a:pt x="6148" y="1922"/>
                    <a:pt x="6778" y="2419"/>
                  </a:cubicBezTo>
                  <a:cubicBezTo>
                    <a:pt x="7445" y="725"/>
                    <a:pt x="9003" y="81"/>
                    <a:pt x="10258" y="981"/>
                  </a:cubicBezTo>
                  <a:cubicBezTo>
                    <a:pt x="10478" y="1138"/>
                    <a:pt x="10680" y="1338"/>
                    <a:pt x="10858" y="1573"/>
                  </a:cubicBezTo>
                  <a:cubicBezTo>
                    <a:pt x="11377" y="169"/>
                    <a:pt x="12642" y="-401"/>
                    <a:pt x="13683" y="299"/>
                  </a:cubicBezTo>
                  <a:cubicBezTo>
                    <a:pt x="13972" y="493"/>
                    <a:pt x="14223" y="773"/>
                    <a:pt x="14418" y="1118"/>
                  </a:cubicBezTo>
                  <a:cubicBezTo>
                    <a:pt x="15255" y="-209"/>
                    <a:pt x="16735" y="-373"/>
                    <a:pt x="17723" y="752"/>
                  </a:cubicBezTo>
                  <a:cubicBezTo>
                    <a:pt x="18138" y="1225"/>
                    <a:pt x="18417" y="1878"/>
                    <a:pt x="18514" y="2597"/>
                  </a:cubicBezTo>
                  <a:cubicBezTo>
                    <a:pt x="19886" y="3102"/>
                    <a:pt x="20695" y="5012"/>
                    <a:pt x="20321" y="6864"/>
                  </a:cubicBezTo>
                  <a:cubicBezTo>
                    <a:pt x="20290" y="7020"/>
                    <a:pt x="20250" y="7172"/>
                    <a:pt x="20203" y="7321"/>
                  </a:cubicBezTo>
                  <a:cubicBezTo>
                    <a:pt x="21303" y="9251"/>
                    <a:pt x="21034" y="12018"/>
                    <a:pt x="19602" y="13500"/>
                  </a:cubicBezTo>
                  <a:cubicBezTo>
                    <a:pt x="19156" y="13961"/>
                    <a:pt x="18629" y="14260"/>
                    <a:pt x="18073" y="14367"/>
                  </a:cubicBezTo>
                  <a:cubicBezTo>
                    <a:pt x="18073" y="16443"/>
                    <a:pt x="16823" y="18127"/>
                    <a:pt x="15281" y="18127"/>
                  </a:cubicBezTo>
                  <a:cubicBezTo>
                    <a:pt x="14758" y="18127"/>
                    <a:pt x="14245" y="17929"/>
                    <a:pt x="13802" y="17556"/>
                  </a:cubicBezTo>
                  <a:cubicBezTo>
                    <a:pt x="13280" y="19884"/>
                    <a:pt x="11461" y="21199"/>
                    <a:pt x="9737" y="20495"/>
                  </a:cubicBezTo>
                  <a:cubicBezTo>
                    <a:pt x="9015" y="20199"/>
                    <a:pt x="8392" y="19575"/>
                    <a:pt x="7972" y="18727"/>
                  </a:cubicBezTo>
                  <a:cubicBezTo>
                    <a:pt x="6208" y="20161"/>
                    <a:pt x="3919" y="19390"/>
                    <a:pt x="2859" y="17005"/>
                  </a:cubicBezTo>
                  <a:cubicBezTo>
                    <a:pt x="2846" y="16975"/>
                    <a:pt x="2832" y="16945"/>
                    <a:pt x="2819" y="16914"/>
                  </a:cubicBezTo>
                  <a:cubicBezTo>
                    <a:pt x="1665" y="17096"/>
                    <a:pt x="620" y="15986"/>
                    <a:pt x="484" y="14435"/>
                  </a:cubicBezTo>
                  <a:cubicBezTo>
                    <a:pt x="412" y="13608"/>
                    <a:pt x="614" y="12781"/>
                    <a:pt x="1038" y="12173"/>
                  </a:cubicBezTo>
                  <a:cubicBezTo>
                    <a:pt x="38" y="11380"/>
                    <a:pt x="-297" y="9639"/>
                    <a:pt x="288" y="8285"/>
                  </a:cubicBezTo>
                  <a:cubicBezTo>
                    <a:pt x="626" y="7504"/>
                    <a:pt x="1218" y="6987"/>
                    <a:pt x="1882" y="6894"/>
                  </a:cubicBezTo>
                  <a:lnTo>
                    <a:pt x="1900" y="6800"/>
                  </a:lnTo>
                  <a:close/>
                </a:path>
              </a:pathLst>
            </a:cu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sp>
          <p:nvSpPr>
            <p:cNvPr id="235" name="Shape 153"/>
            <p:cNvSpPr/>
            <p:nvPr/>
          </p:nvSpPr>
          <p:spPr>
            <a:xfrm>
              <a:off x="1024820" y="1501378"/>
              <a:ext cx="399695" cy="322865"/>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sp>
          <p:nvSpPr>
            <p:cNvPr id="236" name="Shape 154"/>
            <p:cNvSpPr/>
            <p:nvPr/>
          </p:nvSpPr>
          <p:spPr>
            <a:xfrm>
              <a:off x="1078311" y="1168213"/>
              <a:ext cx="266477" cy="215243"/>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sp>
          <p:nvSpPr>
            <p:cNvPr id="237" name="Shape 155"/>
            <p:cNvSpPr/>
            <p:nvPr/>
          </p:nvSpPr>
          <p:spPr>
            <a:xfrm>
              <a:off x="1135450" y="942628"/>
              <a:ext cx="133235" cy="107625"/>
            </a:xfrm>
            <a:prstGeom prst="ellipse">
              <a:avLst/>
            </a:prstGeom>
            <a:solidFill>
              <a:srgbClr val="CFDDE7"/>
            </a:solidFill>
            <a:ln w="12700" cap="flat">
              <a:solidFill>
                <a:srgbClr val="9F9F9F"/>
              </a:solidFill>
              <a:prstDash val="lgDash"/>
              <a:miter lim="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sp>
          <p:nvSpPr>
            <p:cNvPr id="238" name="Shape 156"/>
            <p:cNvSpPr/>
            <p:nvPr/>
          </p:nvSpPr>
          <p:spPr>
            <a:xfrm>
              <a:off x="121888" y="99329"/>
              <a:ext cx="2200520" cy="1657846"/>
            </a:xfrm>
            <a:custGeom>
              <a:avLst/>
              <a:gdLst/>
              <a:ahLst/>
              <a:cxnLst>
                <a:cxn ang="0">
                  <a:pos x="wd2" y="hd2"/>
                </a:cxn>
                <a:cxn ang="5400000">
                  <a:pos x="wd2" y="hd2"/>
                </a:cxn>
                <a:cxn ang="10800000">
                  <a:pos x="wd2" y="hd2"/>
                </a:cxn>
                <a:cxn ang="16200000">
                  <a:pos x="wd2" y="hd2"/>
                </a:cxn>
              </a:cxnLst>
              <a:rect l="0" t="0" r="r" b="b"/>
              <a:pathLst>
                <a:path w="21600" h="21600" extrusionOk="0">
                  <a:moveTo>
                    <a:pt x="1379" y="14010"/>
                  </a:moveTo>
                  <a:cubicBezTo>
                    <a:pt x="897" y="14065"/>
                    <a:pt x="415" y="13902"/>
                    <a:pt x="0" y="13541"/>
                  </a:cubicBezTo>
                  <a:moveTo>
                    <a:pt x="2597" y="19136"/>
                  </a:moveTo>
                  <a:cubicBezTo>
                    <a:pt x="2403" y="19249"/>
                    <a:pt x="2200" y="19325"/>
                    <a:pt x="1993" y="19360"/>
                  </a:cubicBezTo>
                  <a:moveTo>
                    <a:pt x="7801" y="21600"/>
                  </a:moveTo>
                  <a:cubicBezTo>
                    <a:pt x="7655" y="21279"/>
                    <a:pt x="7533" y="20936"/>
                    <a:pt x="7437" y="20577"/>
                  </a:cubicBezTo>
                  <a:moveTo>
                    <a:pt x="14531" y="19049"/>
                  </a:moveTo>
                  <a:cubicBezTo>
                    <a:pt x="14510" y="19430"/>
                    <a:pt x="14461" y="19806"/>
                    <a:pt x="14386" y="20171"/>
                  </a:cubicBezTo>
                  <a:moveTo>
                    <a:pt x="17420" y="12115"/>
                  </a:moveTo>
                  <a:cubicBezTo>
                    <a:pt x="18504" y="12890"/>
                    <a:pt x="19192" y="14504"/>
                    <a:pt x="19192" y="16272"/>
                  </a:cubicBezTo>
                  <a:moveTo>
                    <a:pt x="21600" y="7647"/>
                  </a:moveTo>
                  <a:cubicBezTo>
                    <a:pt x="21423" y="8254"/>
                    <a:pt x="21153" y="8792"/>
                    <a:pt x="20811" y="9220"/>
                  </a:cubicBezTo>
                  <a:moveTo>
                    <a:pt x="19706" y="1812"/>
                  </a:moveTo>
                  <a:cubicBezTo>
                    <a:pt x="19737" y="2057"/>
                    <a:pt x="19751" y="2306"/>
                    <a:pt x="19748" y="2555"/>
                  </a:cubicBezTo>
                  <a:moveTo>
                    <a:pt x="14668" y="946"/>
                  </a:moveTo>
                  <a:cubicBezTo>
                    <a:pt x="14771" y="603"/>
                    <a:pt x="14907" y="284"/>
                    <a:pt x="15072" y="0"/>
                  </a:cubicBezTo>
                  <a:moveTo>
                    <a:pt x="10888" y="1397"/>
                  </a:moveTo>
                  <a:cubicBezTo>
                    <a:pt x="10930" y="1114"/>
                    <a:pt x="10996" y="840"/>
                    <a:pt x="11084" y="580"/>
                  </a:cubicBezTo>
                  <a:moveTo>
                    <a:pt x="6451" y="1675"/>
                  </a:moveTo>
                  <a:cubicBezTo>
                    <a:pt x="6708" y="1896"/>
                    <a:pt x="6945" y="2162"/>
                    <a:pt x="7159" y="2467"/>
                  </a:cubicBezTo>
                  <a:moveTo>
                    <a:pt x="1070" y="7903"/>
                  </a:moveTo>
                  <a:cubicBezTo>
                    <a:pt x="1014" y="7630"/>
                    <a:pt x="973" y="7352"/>
                    <a:pt x="947" y="7069"/>
                  </a:cubicBezTo>
                </a:path>
              </a:pathLst>
            </a:custGeom>
            <a:noFill/>
            <a:ln w="12700" cap="flat">
              <a:solidFill>
                <a:srgbClr val="9F9F9F"/>
              </a:solidFill>
              <a:prstDash val="lgDash"/>
              <a:miter lim="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grpSp>
      <p:sp>
        <p:nvSpPr>
          <p:cNvPr id="240" name="Shape 158"/>
          <p:cNvSpPr/>
          <p:nvPr/>
        </p:nvSpPr>
        <p:spPr>
          <a:xfrm>
            <a:off x="6664880" y="3005352"/>
            <a:ext cx="667787" cy="1025133"/>
          </a:xfrm>
          <a:prstGeom prst="ellipse">
            <a:avLst/>
          </a:prstGeom>
          <a:solidFill>
            <a:srgbClr val="CFDDE7"/>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241" name="Shape 159"/>
          <p:cNvSpPr/>
          <p:nvPr/>
        </p:nvSpPr>
        <p:spPr>
          <a:xfrm flipH="1">
            <a:off x="5144862" y="3895927"/>
            <a:ext cx="740028" cy="234557"/>
          </a:xfrm>
          <a:prstGeom prst="line">
            <a:avLst/>
          </a:prstGeom>
          <a:ln>
            <a:solidFill>
              <a:srgbClr val="A6A6A6"/>
            </a:solidFill>
          </a:ln>
        </p:spPr>
        <p:txBody>
          <a:bodyPr lIns="45718" tIns="45718" rIns="45718" bIns="45718"/>
          <a:lstStyle/>
          <a:p>
            <a:endParaRPr/>
          </a:p>
        </p:txBody>
      </p:sp>
      <p:sp>
        <p:nvSpPr>
          <p:cNvPr id="242" name="Shape 160"/>
          <p:cNvSpPr/>
          <p:nvPr/>
        </p:nvSpPr>
        <p:spPr>
          <a:xfrm flipH="1">
            <a:off x="5710487" y="3875689"/>
            <a:ext cx="126779" cy="611983"/>
          </a:xfrm>
          <a:prstGeom prst="line">
            <a:avLst/>
          </a:prstGeom>
          <a:ln>
            <a:solidFill>
              <a:srgbClr val="A6A6A6"/>
            </a:solidFill>
          </a:ln>
        </p:spPr>
        <p:txBody>
          <a:bodyPr lIns="45718" tIns="45718" rIns="45718" bIns="45718"/>
          <a:lstStyle/>
          <a:p>
            <a:endParaRPr/>
          </a:p>
        </p:txBody>
      </p:sp>
      <p:sp>
        <p:nvSpPr>
          <p:cNvPr id="243" name="Shape 161"/>
          <p:cNvSpPr/>
          <p:nvPr/>
        </p:nvSpPr>
        <p:spPr>
          <a:xfrm>
            <a:off x="5133190" y="4181678"/>
            <a:ext cx="567551" cy="307183"/>
          </a:xfrm>
          <a:prstGeom prst="line">
            <a:avLst/>
          </a:prstGeom>
          <a:ln>
            <a:solidFill>
              <a:srgbClr val="A6A6A6"/>
            </a:solidFill>
          </a:ln>
        </p:spPr>
        <p:txBody>
          <a:bodyPr lIns="45718" tIns="45718" rIns="45718" bIns="45718"/>
          <a:lstStyle/>
          <a:p>
            <a:endParaRPr/>
          </a:p>
        </p:txBody>
      </p:sp>
      <p:sp>
        <p:nvSpPr>
          <p:cNvPr id="244" name="Shape 162"/>
          <p:cNvSpPr/>
          <p:nvPr/>
        </p:nvSpPr>
        <p:spPr>
          <a:xfrm flipV="1">
            <a:off x="5758998" y="4334078"/>
            <a:ext cx="757718" cy="154783"/>
          </a:xfrm>
          <a:prstGeom prst="line">
            <a:avLst/>
          </a:prstGeom>
          <a:ln>
            <a:solidFill>
              <a:srgbClr val="A6A6A6"/>
            </a:solidFill>
          </a:ln>
        </p:spPr>
        <p:txBody>
          <a:bodyPr lIns="45718" tIns="45718" rIns="45718" bIns="45718"/>
          <a:lstStyle/>
          <a:p>
            <a:endParaRPr/>
          </a:p>
        </p:txBody>
      </p:sp>
      <p:sp>
        <p:nvSpPr>
          <p:cNvPr id="245" name="Shape 163"/>
          <p:cNvSpPr/>
          <p:nvPr/>
        </p:nvSpPr>
        <p:spPr>
          <a:xfrm>
            <a:off x="5949165" y="3926884"/>
            <a:ext cx="567551" cy="407196"/>
          </a:xfrm>
          <a:prstGeom prst="line">
            <a:avLst/>
          </a:prstGeom>
          <a:ln>
            <a:solidFill>
              <a:srgbClr val="A6A6A6"/>
            </a:solidFill>
          </a:ln>
        </p:spPr>
        <p:txBody>
          <a:bodyPr lIns="45718" tIns="45718" rIns="45718" bIns="45718"/>
          <a:lstStyle/>
          <a:p>
            <a:endParaRPr/>
          </a:p>
        </p:txBody>
      </p:sp>
      <p:sp>
        <p:nvSpPr>
          <p:cNvPr id="246" name="Shape 164"/>
          <p:cNvSpPr/>
          <p:nvPr/>
        </p:nvSpPr>
        <p:spPr>
          <a:xfrm flipH="1">
            <a:off x="6089086" y="3723287"/>
            <a:ext cx="632415" cy="151211"/>
          </a:xfrm>
          <a:prstGeom prst="line">
            <a:avLst/>
          </a:prstGeom>
          <a:ln>
            <a:solidFill>
              <a:srgbClr val="A6A6A6"/>
            </a:solidFill>
          </a:ln>
        </p:spPr>
        <p:txBody>
          <a:bodyPr lIns="45718" tIns="45718" rIns="45718" bIns="45718"/>
          <a:lstStyle/>
          <a:p>
            <a:endParaRPr/>
          </a:p>
        </p:txBody>
      </p:sp>
      <p:sp>
        <p:nvSpPr>
          <p:cNvPr id="247" name="Shape 165"/>
          <p:cNvSpPr/>
          <p:nvPr/>
        </p:nvSpPr>
        <p:spPr>
          <a:xfrm>
            <a:off x="5842025" y="3263707"/>
            <a:ext cx="61917" cy="610792"/>
          </a:xfrm>
          <a:prstGeom prst="line">
            <a:avLst/>
          </a:prstGeom>
          <a:ln>
            <a:solidFill>
              <a:srgbClr val="A6A6A6"/>
            </a:solidFill>
          </a:ln>
        </p:spPr>
        <p:txBody>
          <a:bodyPr lIns="45718" tIns="45718" rIns="45718" bIns="45718"/>
          <a:lstStyle/>
          <a:p>
            <a:endParaRPr/>
          </a:p>
        </p:txBody>
      </p:sp>
      <p:sp>
        <p:nvSpPr>
          <p:cNvPr id="248" name="Shape 166"/>
          <p:cNvSpPr/>
          <p:nvPr/>
        </p:nvSpPr>
        <p:spPr>
          <a:xfrm flipH="1">
            <a:off x="5268240" y="3314903"/>
            <a:ext cx="569026" cy="202407"/>
          </a:xfrm>
          <a:prstGeom prst="line">
            <a:avLst/>
          </a:prstGeom>
          <a:ln>
            <a:solidFill>
              <a:srgbClr val="A6A6A6"/>
            </a:solidFill>
          </a:ln>
        </p:spPr>
        <p:txBody>
          <a:bodyPr lIns="45718" tIns="45718" rIns="45718" bIns="45718"/>
          <a:lstStyle/>
          <a:p>
            <a:endParaRPr/>
          </a:p>
        </p:txBody>
      </p:sp>
      <p:sp>
        <p:nvSpPr>
          <p:cNvPr id="249" name="Shape 167"/>
          <p:cNvSpPr/>
          <p:nvPr/>
        </p:nvSpPr>
        <p:spPr>
          <a:xfrm flipH="1">
            <a:off x="5097712" y="3518501"/>
            <a:ext cx="126778" cy="561977"/>
          </a:xfrm>
          <a:prstGeom prst="line">
            <a:avLst/>
          </a:prstGeom>
          <a:ln>
            <a:solidFill>
              <a:srgbClr val="A6A6A6"/>
            </a:solidFill>
          </a:ln>
        </p:spPr>
        <p:txBody>
          <a:bodyPr lIns="45718" tIns="45718" rIns="45718" bIns="45718"/>
          <a:lstStyle/>
          <a:p>
            <a:endParaRPr/>
          </a:p>
        </p:txBody>
      </p:sp>
      <p:sp>
        <p:nvSpPr>
          <p:cNvPr id="250" name="Shape 168"/>
          <p:cNvSpPr/>
          <p:nvPr/>
        </p:nvSpPr>
        <p:spPr>
          <a:xfrm>
            <a:off x="5235695" y="3518501"/>
            <a:ext cx="599984" cy="357190"/>
          </a:xfrm>
          <a:prstGeom prst="line">
            <a:avLst/>
          </a:prstGeom>
          <a:ln>
            <a:solidFill>
              <a:srgbClr val="A6A6A6"/>
            </a:solidFill>
          </a:ln>
        </p:spPr>
        <p:txBody>
          <a:bodyPr lIns="45718" tIns="45718" rIns="45718" bIns="45718"/>
          <a:lstStyle/>
          <a:p>
            <a:endParaRPr/>
          </a:p>
        </p:txBody>
      </p:sp>
      <p:sp>
        <p:nvSpPr>
          <p:cNvPr id="251" name="Shape 169"/>
          <p:cNvSpPr/>
          <p:nvPr/>
        </p:nvSpPr>
        <p:spPr>
          <a:xfrm flipH="1">
            <a:off x="6731249" y="3161313"/>
            <a:ext cx="126780" cy="561977"/>
          </a:xfrm>
          <a:prstGeom prst="line">
            <a:avLst/>
          </a:prstGeom>
          <a:ln>
            <a:solidFill>
              <a:srgbClr val="A6A6A6"/>
            </a:solidFill>
          </a:ln>
        </p:spPr>
        <p:txBody>
          <a:bodyPr lIns="45718" tIns="45718" rIns="45718" bIns="45718"/>
          <a:lstStyle/>
          <a:p>
            <a:endParaRPr/>
          </a:p>
        </p:txBody>
      </p:sp>
      <p:sp>
        <p:nvSpPr>
          <p:cNvPr id="252" name="Shape 170"/>
          <p:cNvSpPr/>
          <p:nvPr/>
        </p:nvSpPr>
        <p:spPr>
          <a:xfrm>
            <a:off x="6740883" y="3723287"/>
            <a:ext cx="252082" cy="151211"/>
          </a:xfrm>
          <a:prstGeom prst="line">
            <a:avLst/>
          </a:prstGeom>
          <a:ln>
            <a:solidFill>
              <a:srgbClr val="A6A6A6"/>
            </a:solidFill>
          </a:ln>
        </p:spPr>
        <p:txBody>
          <a:bodyPr lIns="45718" tIns="45718" rIns="45718" bIns="45718"/>
          <a:lstStyle/>
          <a:p>
            <a:endParaRPr/>
          </a:p>
        </p:txBody>
      </p:sp>
      <p:sp>
        <p:nvSpPr>
          <p:cNvPr id="253" name="Shape 171"/>
          <p:cNvSpPr/>
          <p:nvPr/>
        </p:nvSpPr>
        <p:spPr>
          <a:xfrm flipV="1">
            <a:off x="7096814" y="3619703"/>
            <a:ext cx="442250" cy="255987"/>
          </a:xfrm>
          <a:prstGeom prst="line">
            <a:avLst/>
          </a:prstGeom>
          <a:ln>
            <a:solidFill>
              <a:srgbClr val="A6A6A6"/>
            </a:solidFill>
          </a:ln>
        </p:spPr>
        <p:txBody>
          <a:bodyPr lIns="45718" tIns="45718" rIns="45718" bIns="45718"/>
          <a:lstStyle/>
          <a:p>
            <a:endParaRPr/>
          </a:p>
        </p:txBody>
      </p:sp>
      <p:sp>
        <p:nvSpPr>
          <p:cNvPr id="254" name="Shape 172"/>
          <p:cNvSpPr/>
          <p:nvPr/>
        </p:nvSpPr>
        <p:spPr>
          <a:xfrm flipV="1">
            <a:off x="7621720" y="3108923"/>
            <a:ext cx="187219" cy="511971"/>
          </a:xfrm>
          <a:prstGeom prst="line">
            <a:avLst/>
          </a:prstGeom>
          <a:ln>
            <a:solidFill>
              <a:srgbClr val="A6A6A6"/>
            </a:solidFill>
          </a:ln>
        </p:spPr>
        <p:txBody>
          <a:bodyPr lIns="45718" tIns="45718" rIns="45718" bIns="45718"/>
          <a:lstStyle/>
          <a:p>
            <a:endParaRPr/>
          </a:p>
        </p:txBody>
      </p:sp>
      <p:sp>
        <p:nvSpPr>
          <p:cNvPr id="255" name="Shape 173"/>
          <p:cNvSpPr/>
          <p:nvPr/>
        </p:nvSpPr>
        <p:spPr>
          <a:xfrm>
            <a:off x="7055307" y="3008913"/>
            <a:ext cx="686958" cy="151210"/>
          </a:xfrm>
          <a:prstGeom prst="line">
            <a:avLst/>
          </a:prstGeom>
          <a:ln>
            <a:solidFill>
              <a:srgbClr val="A6A6A6"/>
            </a:solidFill>
          </a:ln>
        </p:spPr>
        <p:txBody>
          <a:bodyPr lIns="45718" tIns="45718" rIns="45718" bIns="45718"/>
          <a:lstStyle/>
          <a:p>
            <a:endParaRPr/>
          </a:p>
        </p:txBody>
      </p:sp>
      <p:sp>
        <p:nvSpPr>
          <p:cNvPr id="256" name="Shape 174"/>
          <p:cNvSpPr/>
          <p:nvPr/>
        </p:nvSpPr>
        <p:spPr>
          <a:xfrm rot="13500000">
            <a:off x="6988488" y="3832240"/>
            <a:ext cx="95083" cy="134937"/>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257" name="Shape 175"/>
          <p:cNvSpPr/>
          <p:nvPr/>
        </p:nvSpPr>
        <p:spPr>
          <a:xfrm>
            <a:off x="7425201" y="3466115"/>
            <a:ext cx="315451" cy="255987"/>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58" name="image2.png" descr="image2.png"/>
          <p:cNvPicPr>
            <a:picLocks noChangeAspect="1"/>
          </p:cNvPicPr>
          <p:nvPr/>
        </p:nvPicPr>
        <p:blipFill>
          <a:blip r:embed="rId2">
            <a:extLst/>
          </a:blip>
          <a:stretch>
            <a:fillRect/>
          </a:stretch>
        </p:blipFill>
        <p:spPr>
          <a:xfrm>
            <a:off x="7482358" y="3479210"/>
            <a:ext cx="253557" cy="201218"/>
          </a:xfrm>
          <a:prstGeom prst="rect">
            <a:avLst/>
          </a:prstGeom>
          <a:ln w="12700">
            <a:miter lim="400000"/>
          </a:ln>
        </p:spPr>
      </p:pic>
      <p:sp>
        <p:nvSpPr>
          <p:cNvPr id="259" name="Shape 177"/>
          <p:cNvSpPr/>
          <p:nvPr/>
        </p:nvSpPr>
        <p:spPr>
          <a:xfrm rot="13500000">
            <a:off x="6679715" y="3648492"/>
            <a:ext cx="95085" cy="133345"/>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260" name="Shape 178"/>
          <p:cNvSpPr/>
          <p:nvPr/>
        </p:nvSpPr>
        <p:spPr>
          <a:xfrm>
            <a:off x="5502028" y="3568489"/>
            <a:ext cx="822539" cy="663147"/>
          </a:xfrm>
          <a:prstGeom prst="ellipse">
            <a:avLst/>
          </a:prstGeom>
          <a:solidFill>
            <a:srgbClr val="C0D090"/>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grpSp>
        <p:nvGrpSpPr>
          <p:cNvPr id="263" name="Group 181"/>
          <p:cNvGrpSpPr/>
          <p:nvPr/>
        </p:nvGrpSpPr>
        <p:grpSpPr>
          <a:xfrm>
            <a:off x="6348875" y="4231677"/>
            <a:ext cx="315457" cy="255977"/>
            <a:chOff x="0" y="-1"/>
            <a:chExt cx="315455" cy="255975"/>
          </a:xfrm>
        </p:grpSpPr>
        <p:sp>
          <p:nvSpPr>
            <p:cNvPr id="261" name="Shape 179"/>
            <p:cNvSpPr/>
            <p:nvPr/>
          </p:nvSpPr>
          <p:spPr>
            <a:xfrm>
              <a:off x="-1" y="-2"/>
              <a:ext cx="315457" cy="255977"/>
            </a:xfrm>
            <a:prstGeom prst="ellipse">
              <a:avLst/>
            </a:prstGeom>
            <a:solidFill>
              <a:srgbClr val="C0D090"/>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262" name="image3.png" descr="image3.png"/>
            <p:cNvPicPr>
              <a:picLocks noChangeAspect="1"/>
            </p:cNvPicPr>
            <p:nvPr/>
          </p:nvPicPr>
          <p:blipFill>
            <a:blip r:embed="rId3">
              <a:extLst/>
            </a:blip>
            <a:stretch>
              <a:fillRect/>
            </a:stretch>
          </p:blipFill>
          <p:spPr>
            <a:xfrm>
              <a:off x="97957" y="28600"/>
              <a:ext cx="166067" cy="206093"/>
            </a:xfrm>
            <a:prstGeom prst="rect">
              <a:avLst/>
            </a:prstGeom>
            <a:ln w="12700" cap="flat">
              <a:noFill/>
              <a:miter lim="400000"/>
            </a:ln>
            <a:effectLst/>
          </p:spPr>
        </p:pic>
      </p:grpSp>
      <p:pic>
        <p:nvPicPr>
          <p:cNvPr id="264" name="image4.png" descr="image4.png"/>
          <p:cNvPicPr>
            <a:picLocks noChangeAspect="1"/>
          </p:cNvPicPr>
          <p:nvPr/>
        </p:nvPicPr>
        <p:blipFill>
          <a:blip r:embed="rId4">
            <a:extLst/>
          </a:blip>
          <a:stretch>
            <a:fillRect/>
          </a:stretch>
        </p:blipFill>
        <p:spPr>
          <a:xfrm>
            <a:off x="5579840" y="3637562"/>
            <a:ext cx="636837" cy="504827"/>
          </a:xfrm>
          <a:prstGeom prst="rect">
            <a:avLst/>
          </a:prstGeom>
          <a:ln w="12700">
            <a:miter lim="400000"/>
          </a:ln>
        </p:spPr>
      </p:pic>
      <p:sp>
        <p:nvSpPr>
          <p:cNvPr id="265" name="Shape 183"/>
          <p:cNvSpPr/>
          <p:nvPr/>
        </p:nvSpPr>
        <p:spPr>
          <a:xfrm>
            <a:off x="5531311" y="3945928"/>
            <a:ext cx="315455" cy="254783"/>
          </a:xfrm>
          <a:prstGeom prst="ellipse">
            <a:avLst/>
          </a:prstGeom>
          <a:solidFill>
            <a:srgbClr val="C0D090"/>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66" name="image5.png" descr="image5.png"/>
          <p:cNvPicPr>
            <a:picLocks noChangeAspect="1"/>
          </p:cNvPicPr>
          <p:nvPr/>
        </p:nvPicPr>
        <p:blipFill>
          <a:blip r:embed="rId5">
            <a:extLst/>
          </a:blip>
          <a:stretch>
            <a:fillRect/>
          </a:stretch>
        </p:blipFill>
        <p:spPr>
          <a:xfrm>
            <a:off x="5474391" y="3893548"/>
            <a:ext cx="442249" cy="360761"/>
          </a:xfrm>
          <a:prstGeom prst="rect">
            <a:avLst/>
          </a:prstGeom>
          <a:ln w="12700">
            <a:miter lim="400000"/>
          </a:ln>
        </p:spPr>
      </p:pic>
      <p:sp>
        <p:nvSpPr>
          <p:cNvPr id="267" name="Shape 185"/>
          <p:cNvSpPr/>
          <p:nvPr/>
        </p:nvSpPr>
        <p:spPr>
          <a:xfrm>
            <a:off x="4918648" y="4028082"/>
            <a:ext cx="316931" cy="254783"/>
          </a:xfrm>
          <a:prstGeom prst="ellipse">
            <a:avLst/>
          </a:prstGeom>
          <a:solidFill>
            <a:srgbClr val="C0D090"/>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68" name="image3.png" descr="image3.png"/>
          <p:cNvPicPr>
            <a:picLocks noChangeAspect="1"/>
          </p:cNvPicPr>
          <p:nvPr/>
        </p:nvPicPr>
        <p:blipFill>
          <a:blip r:embed="rId3">
            <a:extLst/>
          </a:blip>
          <a:stretch>
            <a:fillRect/>
          </a:stretch>
        </p:blipFill>
        <p:spPr>
          <a:xfrm>
            <a:off x="5015045" y="4057853"/>
            <a:ext cx="166582" cy="204790"/>
          </a:xfrm>
          <a:prstGeom prst="rect">
            <a:avLst/>
          </a:prstGeom>
          <a:ln w="12700">
            <a:miter lim="400000"/>
          </a:ln>
        </p:spPr>
      </p:pic>
      <p:sp>
        <p:nvSpPr>
          <p:cNvPr id="269" name="Shape 187"/>
          <p:cNvSpPr/>
          <p:nvPr/>
        </p:nvSpPr>
        <p:spPr>
          <a:xfrm>
            <a:off x="5667836" y="3160115"/>
            <a:ext cx="315455" cy="255973"/>
          </a:xfrm>
          <a:prstGeom prst="ellipse">
            <a:avLst/>
          </a:prstGeom>
          <a:solidFill>
            <a:srgbClr val="C0D090"/>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70" name="image3.png" descr="image3.png"/>
          <p:cNvPicPr>
            <a:picLocks noChangeAspect="1"/>
          </p:cNvPicPr>
          <p:nvPr/>
        </p:nvPicPr>
        <p:blipFill>
          <a:blip r:embed="rId3">
            <a:extLst/>
          </a:blip>
          <a:stretch>
            <a:fillRect/>
          </a:stretch>
        </p:blipFill>
        <p:spPr>
          <a:xfrm>
            <a:off x="5762761" y="3189889"/>
            <a:ext cx="166581" cy="205980"/>
          </a:xfrm>
          <a:prstGeom prst="rect">
            <a:avLst/>
          </a:prstGeom>
          <a:ln w="12700">
            <a:miter lim="400000"/>
          </a:ln>
        </p:spPr>
      </p:pic>
      <p:sp>
        <p:nvSpPr>
          <p:cNvPr id="271" name="Shape 189"/>
          <p:cNvSpPr/>
          <p:nvPr/>
        </p:nvSpPr>
        <p:spPr>
          <a:xfrm flipH="1" flipV="1">
            <a:off x="3577548" y="3211317"/>
            <a:ext cx="692855" cy="154783"/>
          </a:xfrm>
          <a:prstGeom prst="line">
            <a:avLst/>
          </a:prstGeom>
          <a:ln>
            <a:solidFill>
              <a:srgbClr val="A6A6A6"/>
            </a:solidFill>
          </a:ln>
        </p:spPr>
        <p:txBody>
          <a:bodyPr lIns="45718" tIns="45718" rIns="45718" bIns="45718"/>
          <a:lstStyle/>
          <a:p>
            <a:endParaRPr/>
          </a:p>
        </p:txBody>
      </p:sp>
      <p:sp>
        <p:nvSpPr>
          <p:cNvPr id="272" name="Shape 190"/>
          <p:cNvSpPr/>
          <p:nvPr/>
        </p:nvSpPr>
        <p:spPr>
          <a:xfrm flipH="1">
            <a:off x="2827000" y="3212509"/>
            <a:ext cx="697278" cy="510781"/>
          </a:xfrm>
          <a:prstGeom prst="line">
            <a:avLst/>
          </a:prstGeom>
          <a:ln>
            <a:solidFill>
              <a:srgbClr val="A6A6A6"/>
            </a:solidFill>
          </a:ln>
        </p:spPr>
        <p:txBody>
          <a:bodyPr lIns="45718" tIns="45718" rIns="45718" bIns="45718"/>
          <a:lstStyle/>
          <a:p>
            <a:endParaRPr/>
          </a:p>
        </p:txBody>
      </p:sp>
      <p:sp>
        <p:nvSpPr>
          <p:cNvPr id="273" name="Shape 191"/>
          <p:cNvSpPr/>
          <p:nvPr/>
        </p:nvSpPr>
        <p:spPr>
          <a:xfrm flipH="1" flipV="1">
            <a:off x="2833348" y="3774484"/>
            <a:ext cx="759191" cy="407196"/>
          </a:xfrm>
          <a:prstGeom prst="line">
            <a:avLst/>
          </a:prstGeom>
          <a:ln>
            <a:solidFill>
              <a:srgbClr val="A6A6A6"/>
            </a:solidFill>
          </a:ln>
        </p:spPr>
        <p:txBody>
          <a:bodyPr lIns="45718" tIns="45718" rIns="45718" bIns="45718"/>
          <a:lstStyle/>
          <a:p>
            <a:endParaRPr/>
          </a:p>
        </p:txBody>
      </p:sp>
      <p:sp>
        <p:nvSpPr>
          <p:cNvPr id="274" name="Shape 192"/>
          <p:cNvSpPr/>
          <p:nvPr/>
        </p:nvSpPr>
        <p:spPr>
          <a:xfrm flipV="1">
            <a:off x="2644655" y="4130481"/>
            <a:ext cx="947884" cy="358380"/>
          </a:xfrm>
          <a:prstGeom prst="line">
            <a:avLst/>
          </a:prstGeom>
          <a:ln>
            <a:solidFill>
              <a:srgbClr val="A6A6A6"/>
            </a:solidFill>
          </a:ln>
        </p:spPr>
        <p:txBody>
          <a:bodyPr lIns="45718" tIns="45718" rIns="45718" bIns="45718"/>
          <a:lstStyle/>
          <a:p>
            <a:endParaRPr/>
          </a:p>
        </p:txBody>
      </p:sp>
      <p:sp>
        <p:nvSpPr>
          <p:cNvPr id="275" name="Shape 193"/>
          <p:cNvSpPr/>
          <p:nvPr/>
        </p:nvSpPr>
        <p:spPr>
          <a:xfrm flipV="1">
            <a:off x="3650684" y="3874495"/>
            <a:ext cx="756244" cy="257177"/>
          </a:xfrm>
          <a:prstGeom prst="line">
            <a:avLst/>
          </a:prstGeom>
          <a:ln>
            <a:solidFill>
              <a:srgbClr val="A6A6A6"/>
            </a:solidFill>
          </a:ln>
        </p:spPr>
        <p:txBody>
          <a:bodyPr lIns="45718" tIns="45718" rIns="45718" bIns="45718"/>
          <a:lstStyle/>
          <a:p>
            <a:endParaRPr/>
          </a:p>
        </p:txBody>
      </p:sp>
      <p:sp>
        <p:nvSpPr>
          <p:cNvPr id="276" name="Shape 194"/>
          <p:cNvSpPr/>
          <p:nvPr/>
        </p:nvSpPr>
        <p:spPr>
          <a:xfrm>
            <a:off x="3641049" y="4181678"/>
            <a:ext cx="630941" cy="255987"/>
          </a:xfrm>
          <a:prstGeom prst="line">
            <a:avLst/>
          </a:prstGeom>
          <a:ln>
            <a:solidFill>
              <a:srgbClr val="A6A6A6"/>
            </a:solidFill>
          </a:ln>
        </p:spPr>
        <p:txBody>
          <a:bodyPr lIns="45718" tIns="45718" rIns="45718" bIns="45718"/>
          <a:lstStyle/>
          <a:p>
            <a:endParaRPr/>
          </a:p>
        </p:txBody>
      </p:sp>
      <p:sp>
        <p:nvSpPr>
          <p:cNvPr id="277" name="Shape 195"/>
          <p:cNvSpPr/>
          <p:nvPr/>
        </p:nvSpPr>
        <p:spPr>
          <a:xfrm flipV="1">
            <a:off x="2693168" y="4437661"/>
            <a:ext cx="1578823" cy="51199"/>
          </a:xfrm>
          <a:prstGeom prst="line">
            <a:avLst/>
          </a:prstGeom>
          <a:ln>
            <a:solidFill>
              <a:srgbClr val="A6A6A6"/>
            </a:solidFill>
          </a:ln>
        </p:spPr>
        <p:txBody>
          <a:bodyPr lIns="45718" tIns="45718" rIns="45718" bIns="45718"/>
          <a:lstStyle/>
          <a:p>
            <a:endParaRPr/>
          </a:p>
        </p:txBody>
      </p:sp>
      <p:sp>
        <p:nvSpPr>
          <p:cNvPr id="278" name="Shape 196"/>
          <p:cNvSpPr/>
          <p:nvPr/>
        </p:nvSpPr>
        <p:spPr>
          <a:xfrm flipV="1">
            <a:off x="4339995" y="3518500"/>
            <a:ext cx="884495" cy="919164"/>
          </a:xfrm>
          <a:prstGeom prst="line">
            <a:avLst/>
          </a:prstGeom>
          <a:ln>
            <a:solidFill>
              <a:srgbClr val="A6A6A6"/>
            </a:solidFill>
          </a:ln>
        </p:spPr>
        <p:txBody>
          <a:bodyPr lIns="45718" tIns="45718" rIns="45718" bIns="45718"/>
          <a:lstStyle/>
          <a:p>
            <a:endParaRPr/>
          </a:p>
        </p:txBody>
      </p:sp>
      <p:sp>
        <p:nvSpPr>
          <p:cNvPr id="279" name="Shape 197"/>
          <p:cNvSpPr/>
          <p:nvPr/>
        </p:nvSpPr>
        <p:spPr>
          <a:xfrm>
            <a:off x="2649672" y="3060108"/>
            <a:ext cx="125305" cy="661990"/>
          </a:xfrm>
          <a:prstGeom prst="line">
            <a:avLst/>
          </a:prstGeom>
          <a:ln>
            <a:solidFill>
              <a:srgbClr val="A6A6A6"/>
            </a:solidFill>
          </a:ln>
        </p:spPr>
        <p:txBody>
          <a:bodyPr lIns="45718" tIns="45718" rIns="45718" bIns="45718"/>
          <a:lstStyle/>
          <a:p>
            <a:endParaRPr/>
          </a:p>
        </p:txBody>
      </p:sp>
      <p:sp>
        <p:nvSpPr>
          <p:cNvPr id="280" name="Shape 198"/>
          <p:cNvSpPr/>
          <p:nvPr/>
        </p:nvSpPr>
        <p:spPr>
          <a:xfrm>
            <a:off x="1701679" y="3672092"/>
            <a:ext cx="1071711" cy="50008"/>
          </a:xfrm>
          <a:prstGeom prst="line">
            <a:avLst/>
          </a:prstGeom>
          <a:ln>
            <a:solidFill>
              <a:srgbClr val="A6A6A6"/>
            </a:solidFill>
          </a:ln>
        </p:spPr>
        <p:txBody>
          <a:bodyPr lIns="45718" tIns="45718" rIns="45718" bIns="45718"/>
          <a:lstStyle/>
          <a:p>
            <a:endParaRPr/>
          </a:p>
        </p:txBody>
      </p:sp>
      <p:sp>
        <p:nvSpPr>
          <p:cNvPr id="281" name="Shape 199"/>
          <p:cNvSpPr/>
          <p:nvPr/>
        </p:nvSpPr>
        <p:spPr>
          <a:xfrm flipH="1">
            <a:off x="1629024" y="3110115"/>
            <a:ext cx="126779" cy="561977"/>
          </a:xfrm>
          <a:prstGeom prst="line">
            <a:avLst/>
          </a:prstGeom>
          <a:ln>
            <a:solidFill>
              <a:srgbClr val="A6A6A6"/>
            </a:solidFill>
          </a:ln>
        </p:spPr>
        <p:txBody>
          <a:bodyPr lIns="45718" tIns="45718" rIns="45718" bIns="45718"/>
          <a:lstStyle/>
          <a:p>
            <a:endParaRPr/>
          </a:p>
        </p:txBody>
      </p:sp>
      <p:sp>
        <p:nvSpPr>
          <p:cNvPr id="282" name="Shape 200"/>
          <p:cNvSpPr/>
          <p:nvPr/>
        </p:nvSpPr>
        <p:spPr>
          <a:xfrm flipV="1">
            <a:off x="1875975" y="3008912"/>
            <a:ext cx="695803" cy="51199"/>
          </a:xfrm>
          <a:prstGeom prst="line">
            <a:avLst/>
          </a:prstGeom>
          <a:ln>
            <a:solidFill>
              <a:srgbClr val="A6A6A6"/>
            </a:solidFill>
          </a:ln>
        </p:spPr>
        <p:txBody>
          <a:bodyPr lIns="45718" tIns="45718" rIns="45718" bIns="45718"/>
          <a:lstStyle/>
          <a:p>
            <a:endParaRPr/>
          </a:p>
        </p:txBody>
      </p:sp>
      <p:grpSp>
        <p:nvGrpSpPr>
          <p:cNvPr id="285" name="Group 203"/>
          <p:cNvGrpSpPr/>
          <p:nvPr/>
        </p:nvGrpSpPr>
        <p:grpSpPr>
          <a:xfrm>
            <a:off x="1472192" y="3485162"/>
            <a:ext cx="378861" cy="309566"/>
            <a:chOff x="0" y="0"/>
            <a:chExt cx="378859" cy="309564"/>
          </a:xfrm>
        </p:grpSpPr>
        <p:sp>
          <p:nvSpPr>
            <p:cNvPr id="283" name="Shape 201"/>
            <p:cNvSpPr/>
            <p:nvPr/>
          </p:nvSpPr>
          <p:spPr>
            <a:xfrm>
              <a:off x="31571" y="28229"/>
              <a:ext cx="315653" cy="255463"/>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284" name="image6.png" descr="image6.png"/>
            <p:cNvPicPr>
              <a:picLocks noChangeAspect="1"/>
            </p:cNvPicPr>
            <p:nvPr/>
          </p:nvPicPr>
          <p:blipFill>
            <a:blip r:embed="rId6">
              <a:extLst/>
            </a:blip>
            <a:stretch>
              <a:fillRect/>
            </a:stretch>
          </p:blipFill>
          <p:spPr>
            <a:xfrm>
              <a:off x="0" y="0"/>
              <a:ext cx="378860" cy="309565"/>
            </a:xfrm>
            <a:prstGeom prst="rect">
              <a:avLst/>
            </a:prstGeom>
            <a:ln w="12700" cap="flat">
              <a:noFill/>
              <a:miter lim="400000"/>
            </a:ln>
            <a:effectLst/>
          </p:spPr>
        </p:pic>
      </p:grpSp>
      <p:sp>
        <p:nvSpPr>
          <p:cNvPr id="286" name="Shape 204"/>
          <p:cNvSpPr/>
          <p:nvPr/>
        </p:nvSpPr>
        <p:spPr>
          <a:xfrm rot="13500000">
            <a:off x="2176774" y="3632215"/>
            <a:ext cx="95085" cy="134939"/>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287" name="Shape 205"/>
          <p:cNvSpPr/>
          <p:nvPr/>
        </p:nvSpPr>
        <p:spPr>
          <a:xfrm flipH="1" flipV="1">
            <a:off x="2638307" y="3008912"/>
            <a:ext cx="885970" cy="203597"/>
          </a:xfrm>
          <a:prstGeom prst="line">
            <a:avLst/>
          </a:prstGeom>
          <a:ln>
            <a:solidFill>
              <a:srgbClr val="A6A6A6"/>
            </a:solidFill>
          </a:ln>
        </p:spPr>
        <p:txBody>
          <a:bodyPr lIns="45718" tIns="45718" rIns="45718" bIns="45718"/>
          <a:lstStyle/>
          <a:p>
            <a:endParaRPr/>
          </a:p>
        </p:txBody>
      </p:sp>
      <p:sp>
        <p:nvSpPr>
          <p:cNvPr id="288" name="Shape 206"/>
          <p:cNvSpPr/>
          <p:nvPr/>
        </p:nvSpPr>
        <p:spPr>
          <a:xfrm>
            <a:off x="3177814" y="3773277"/>
            <a:ext cx="821055" cy="663139"/>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89" name="image7.png" descr="image7.png"/>
          <p:cNvPicPr>
            <a:picLocks noChangeAspect="1"/>
          </p:cNvPicPr>
          <p:nvPr/>
        </p:nvPicPr>
        <p:blipFill>
          <a:blip r:embed="rId7">
            <a:extLst/>
          </a:blip>
          <a:stretch>
            <a:fillRect/>
          </a:stretch>
        </p:blipFill>
        <p:spPr>
          <a:xfrm>
            <a:off x="3331154" y="3955460"/>
            <a:ext cx="502688" cy="333377"/>
          </a:xfrm>
          <a:prstGeom prst="rect">
            <a:avLst/>
          </a:prstGeom>
          <a:ln w="12700">
            <a:miter lim="400000"/>
          </a:ln>
        </p:spPr>
      </p:pic>
      <p:sp>
        <p:nvSpPr>
          <p:cNvPr id="290" name="Shape 208"/>
          <p:cNvSpPr/>
          <p:nvPr/>
        </p:nvSpPr>
        <p:spPr>
          <a:xfrm>
            <a:off x="4124786" y="4294782"/>
            <a:ext cx="315455" cy="254783"/>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291" name="Shape 209"/>
          <p:cNvSpPr/>
          <p:nvPr/>
        </p:nvSpPr>
        <p:spPr>
          <a:xfrm rot="13500000">
            <a:off x="4784769" y="3837176"/>
            <a:ext cx="93975" cy="133347"/>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92" name="image8.png" descr="image8.png"/>
          <p:cNvPicPr>
            <a:picLocks noChangeAspect="1"/>
          </p:cNvPicPr>
          <p:nvPr/>
        </p:nvPicPr>
        <p:blipFill>
          <a:blip r:embed="rId8">
            <a:extLst/>
          </a:blip>
          <a:stretch>
            <a:fillRect/>
          </a:stretch>
        </p:blipFill>
        <p:spPr>
          <a:xfrm>
            <a:off x="4128875" y="4284073"/>
            <a:ext cx="347903" cy="284561"/>
          </a:xfrm>
          <a:prstGeom prst="rect">
            <a:avLst/>
          </a:prstGeom>
          <a:ln w="12700">
            <a:miter lim="400000"/>
          </a:ln>
        </p:spPr>
      </p:pic>
      <p:sp>
        <p:nvSpPr>
          <p:cNvPr id="293" name="Shape 211"/>
          <p:cNvSpPr/>
          <p:nvPr/>
        </p:nvSpPr>
        <p:spPr>
          <a:xfrm flipV="1">
            <a:off x="2586170" y="3723286"/>
            <a:ext cx="187220" cy="762002"/>
          </a:xfrm>
          <a:prstGeom prst="line">
            <a:avLst/>
          </a:prstGeom>
          <a:ln>
            <a:solidFill>
              <a:srgbClr val="A6A6A6"/>
            </a:solidFill>
          </a:ln>
        </p:spPr>
        <p:txBody>
          <a:bodyPr lIns="45718" tIns="45718" rIns="45718" bIns="45718"/>
          <a:lstStyle/>
          <a:p>
            <a:endParaRPr/>
          </a:p>
        </p:txBody>
      </p:sp>
      <p:sp>
        <p:nvSpPr>
          <p:cNvPr id="294" name="Shape 212"/>
          <p:cNvSpPr/>
          <p:nvPr/>
        </p:nvSpPr>
        <p:spPr>
          <a:xfrm>
            <a:off x="2594437" y="3592312"/>
            <a:ext cx="315455" cy="254783"/>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295" name="image9.png" descr="image9.png"/>
          <p:cNvPicPr>
            <a:picLocks noChangeAspect="1"/>
          </p:cNvPicPr>
          <p:nvPr/>
        </p:nvPicPr>
        <p:blipFill>
          <a:blip r:embed="rId9">
            <a:extLst/>
          </a:blip>
          <a:stretch>
            <a:fillRect/>
          </a:stretch>
        </p:blipFill>
        <p:spPr>
          <a:xfrm>
            <a:off x="2563147" y="3570889"/>
            <a:ext cx="383282" cy="311946"/>
          </a:xfrm>
          <a:prstGeom prst="rect">
            <a:avLst/>
          </a:prstGeom>
          <a:ln w="12700">
            <a:miter lim="400000"/>
          </a:ln>
        </p:spPr>
      </p:pic>
      <p:sp>
        <p:nvSpPr>
          <p:cNvPr id="296" name="Shape 214"/>
          <p:cNvSpPr/>
          <p:nvPr/>
        </p:nvSpPr>
        <p:spPr>
          <a:xfrm flipH="1" flipV="1">
            <a:off x="4904256" y="3211319"/>
            <a:ext cx="253557" cy="255986"/>
          </a:xfrm>
          <a:prstGeom prst="line">
            <a:avLst/>
          </a:prstGeom>
          <a:ln>
            <a:solidFill>
              <a:srgbClr val="A6A6A6"/>
            </a:solidFill>
          </a:ln>
        </p:spPr>
        <p:txBody>
          <a:bodyPr lIns="45718" tIns="45718" rIns="45718" bIns="45718"/>
          <a:lstStyle/>
          <a:p>
            <a:endParaRPr/>
          </a:p>
        </p:txBody>
      </p:sp>
      <p:sp>
        <p:nvSpPr>
          <p:cNvPr id="297" name="Shape 215"/>
          <p:cNvSpPr/>
          <p:nvPr/>
        </p:nvSpPr>
        <p:spPr>
          <a:xfrm flipH="1" flipV="1">
            <a:off x="4403385" y="3366100"/>
            <a:ext cx="821106" cy="152403"/>
          </a:xfrm>
          <a:prstGeom prst="line">
            <a:avLst/>
          </a:prstGeom>
          <a:ln>
            <a:solidFill>
              <a:srgbClr val="A6A6A6"/>
            </a:solidFill>
          </a:ln>
        </p:spPr>
        <p:txBody>
          <a:bodyPr lIns="45718" tIns="45718" rIns="45718" bIns="45718"/>
          <a:lstStyle/>
          <a:p>
            <a:endParaRPr/>
          </a:p>
        </p:txBody>
      </p:sp>
      <p:pic>
        <p:nvPicPr>
          <p:cNvPr id="298" name="image5.png" descr="image5.png"/>
          <p:cNvPicPr>
            <a:picLocks noChangeAspect="1"/>
          </p:cNvPicPr>
          <p:nvPr/>
        </p:nvPicPr>
        <p:blipFill>
          <a:blip r:embed="rId5">
            <a:extLst/>
          </a:blip>
          <a:stretch>
            <a:fillRect/>
          </a:stretch>
        </p:blipFill>
        <p:spPr>
          <a:xfrm>
            <a:off x="4987028" y="3314903"/>
            <a:ext cx="442249" cy="359571"/>
          </a:xfrm>
          <a:prstGeom prst="rect">
            <a:avLst/>
          </a:prstGeom>
          <a:ln w="12700">
            <a:miter lim="400000"/>
          </a:ln>
        </p:spPr>
      </p:pic>
      <p:sp>
        <p:nvSpPr>
          <p:cNvPr id="299" name="Shape 217"/>
          <p:cNvSpPr/>
          <p:nvPr/>
        </p:nvSpPr>
        <p:spPr>
          <a:xfrm>
            <a:off x="4294761" y="3732807"/>
            <a:ext cx="316929" cy="254783"/>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00" name="image10.png" descr="image10.png"/>
          <p:cNvPicPr>
            <a:picLocks noChangeAspect="1"/>
          </p:cNvPicPr>
          <p:nvPr/>
        </p:nvPicPr>
        <p:blipFill>
          <a:blip r:embed="rId10">
            <a:extLst/>
          </a:blip>
          <a:stretch>
            <a:fillRect/>
          </a:stretch>
        </p:blipFill>
        <p:spPr>
          <a:xfrm>
            <a:off x="4298851" y="3723289"/>
            <a:ext cx="349377" cy="283371"/>
          </a:xfrm>
          <a:prstGeom prst="rect">
            <a:avLst/>
          </a:prstGeom>
          <a:ln w="12700">
            <a:miter lim="400000"/>
          </a:ln>
        </p:spPr>
      </p:pic>
      <p:sp>
        <p:nvSpPr>
          <p:cNvPr id="301" name="Shape 219"/>
          <p:cNvSpPr/>
          <p:nvPr/>
        </p:nvSpPr>
        <p:spPr>
          <a:xfrm>
            <a:off x="5254154" y="4614583"/>
            <a:ext cx="1366543"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0778A5"/>
                </a:solidFill>
              </a:defRPr>
            </a:lvl1pPr>
          </a:lstStyle>
          <a:p>
            <a:r>
              <a:t>Smart Grid</a:t>
            </a:r>
          </a:p>
        </p:txBody>
      </p:sp>
      <p:sp>
        <p:nvSpPr>
          <p:cNvPr id="302" name="Shape 220"/>
          <p:cNvSpPr/>
          <p:nvPr/>
        </p:nvSpPr>
        <p:spPr>
          <a:xfrm>
            <a:off x="2062815" y="4626047"/>
            <a:ext cx="1618624"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0778A5"/>
                </a:solidFill>
              </a:defRPr>
            </a:lvl1pPr>
          </a:lstStyle>
          <a:p>
            <a:r>
              <a:t>Smart Mobility</a:t>
            </a:r>
          </a:p>
        </p:txBody>
      </p:sp>
      <p:sp>
        <p:nvSpPr>
          <p:cNvPr id="303" name="Shape 221"/>
          <p:cNvSpPr/>
          <p:nvPr/>
        </p:nvSpPr>
        <p:spPr>
          <a:xfrm>
            <a:off x="723898" y="2009722"/>
            <a:ext cx="134832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nSpc>
                <a:spcPct val="80000"/>
              </a:lnSpc>
              <a:defRPr sz="1600" b="1">
                <a:solidFill>
                  <a:srgbClr val="0778A5"/>
                </a:solidFill>
              </a:defRPr>
            </a:lvl1pPr>
          </a:lstStyle>
          <a:p>
            <a:r>
              <a:t>Health-care</a:t>
            </a:r>
          </a:p>
        </p:txBody>
      </p:sp>
      <p:sp>
        <p:nvSpPr>
          <p:cNvPr id="304" name="Shape 222"/>
          <p:cNvSpPr/>
          <p:nvPr/>
        </p:nvSpPr>
        <p:spPr>
          <a:xfrm>
            <a:off x="7350445" y="3970937"/>
            <a:ext cx="1366543" cy="215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0778A5"/>
                </a:solidFill>
              </a:defRPr>
            </a:lvl1pPr>
          </a:lstStyle>
          <a:p>
            <a:r>
              <a:t>Smart Devices</a:t>
            </a:r>
          </a:p>
        </p:txBody>
      </p:sp>
      <p:sp>
        <p:nvSpPr>
          <p:cNvPr id="305" name="Shape 223"/>
          <p:cNvSpPr/>
          <p:nvPr/>
        </p:nvSpPr>
        <p:spPr>
          <a:xfrm>
            <a:off x="1161816" y="3823301"/>
            <a:ext cx="1070238" cy="215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0778A5"/>
                </a:solidFill>
              </a:defRPr>
            </a:lvl1pPr>
          </a:lstStyle>
          <a:p>
            <a:r>
              <a:t>Smartphone</a:t>
            </a:r>
          </a:p>
        </p:txBody>
      </p:sp>
      <p:sp>
        <p:nvSpPr>
          <p:cNvPr id="306" name="Shape 224"/>
          <p:cNvSpPr/>
          <p:nvPr/>
        </p:nvSpPr>
        <p:spPr>
          <a:xfrm>
            <a:off x="7683596" y="1807123"/>
            <a:ext cx="131494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1600" b="1">
                <a:solidFill>
                  <a:srgbClr val="0778A5"/>
                </a:solidFill>
              </a:defRPr>
            </a:lvl1pPr>
          </a:lstStyle>
          <a:p>
            <a:r>
              <a:t>Industrie 4.0</a:t>
            </a:r>
          </a:p>
        </p:txBody>
      </p:sp>
      <p:sp>
        <p:nvSpPr>
          <p:cNvPr id="307" name="Shape 225"/>
          <p:cNvSpPr/>
          <p:nvPr/>
        </p:nvSpPr>
        <p:spPr>
          <a:xfrm>
            <a:off x="4530216" y="2804125"/>
            <a:ext cx="2470687" cy="311946"/>
          </a:xfrm>
          <a:prstGeom prst="line">
            <a:avLst/>
          </a:prstGeom>
          <a:ln>
            <a:solidFill>
              <a:srgbClr val="A6A6A6"/>
            </a:solidFill>
          </a:ln>
        </p:spPr>
        <p:txBody>
          <a:bodyPr lIns="45718" tIns="45718" rIns="45718" bIns="45718"/>
          <a:lstStyle/>
          <a:p>
            <a:endParaRPr/>
          </a:p>
        </p:txBody>
      </p:sp>
      <p:sp>
        <p:nvSpPr>
          <p:cNvPr id="308" name="Shape 226"/>
          <p:cNvSpPr/>
          <p:nvPr/>
        </p:nvSpPr>
        <p:spPr>
          <a:xfrm flipV="1">
            <a:off x="7747024" y="2600529"/>
            <a:ext cx="61917" cy="559596"/>
          </a:xfrm>
          <a:prstGeom prst="line">
            <a:avLst/>
          </a:prstGeom>
          <a:ln>
            <a:solidFill>
              <a:srgbClr val="A6A6A6"/>
            </a:solidFill>
          </a:ln>
        </p:spPr>
        <p:txBody>
          <a:bodyPr lIns="45718" tIns="45718" rIns="45718" bIns="45718"/>
          <a:lstStyle/>
          <a:p>
            <a:endParaRPr/>
          </a:p>
        </p:txBody>
      </p:sp>
      <p:sp>
        <p:nvSpPr>
          <p:cNvPr id="309" name="Shape 227"/>
          <p:cNvSpPr/>
          <p:nvPr/>
        </p:nvSpPr>
        <p:spPr>
          <a:xfrm flipH="1" flipV="1">
            <a:off x="7052809" y="2498134"/>
            <a:ext cx="757719" cy="102396"/>
          </a:xfrm>
          <a:prstGeom prst="line">
            <a:avLst/>
          </a:prstGeom>
          <a:ln>
            <a:solidFill>
              <a:srgbClr val="A6A6A6"/>
            </a:solidFill>
          </a:ln>
        </p:spPr>
        <p:txBody>
          <a:bodyPr lIns="45718" tIns="45718" rIns="45718" bIns="45718"/>
          <a:lstStyle/>
          <a:p>
            <a:endParaRPr/>
          </a:p>
        </p:txBody>
      </p:sp>
      <p:sp>
        <p:nvSpPr>
          <p:cNvPr id="310" name="Shape 228"/>
          <p:cNvSpPr/>
          <p:nvPr/>
        </p:nvSpPr>
        <p:spPr>
          <a:xfrm flipV="1">
            <a:off x="6862787" y="2496942"/>
            <a:ext cx="61917" cy="511971"/>
          </a:xfrm>
          <a:prstGeom prst="line">
            <a:avLst/>
          </a:prstGeom>
          <a:ln>
            <a:solidFill>
              <a:srgbClr val="A6A6A6"/>
            </a:solidFill>
          </a:ln>
        </p:spPr>
        <p:txBody>
          <a:bodyPr lIns="45718" tIns="45718" rIns="45718" bIns="45718"/>
          <a:lstStyle/>
          <a:p>
            <a:endParaRPr/>
          </a:p>
        </p:txBody>
      </p:sp>
      <p:sp>
        <p:nvSpPr>
          <p:cNvPr id="311" name="Shape 229"/>
          <p:cNvSpPr/>
          <p:nvPr/>
        </p:nvSpPr>
        <p:spPr>
          <a:xfrm flipV="1">
            <a:off x="6235248" y="2498133"/>
            <a:ext cx="757718" cy="51199"/>
          </a:xfrm>
          <a:prstGeom prst="line">
            <a:avLst/>
          </a:prstGeom>
          <a:ln>
            <a:solidFill>
              <a:srgbClr val="A6A6A6"/>
            </a:solidFill>
          </a:ln>
        </p:spPr>
        <p:txBody>
          <a:bodyPr lIns="45718" tIns="45718" rIns="45718" bIns="45718"/>
          <a:lstStyle/>
          <a:p>
            <a:endParaRPr/>
          </a:p>
        </p:txBody>
      </p:sp>
      <p:sp>
        <p:nvSpPr>
          <p:cNvPr id="312" name="Shape 230"/>
          <p:cNvSpPr/>
          <p:nvPr/>
        </p:nvSpPr>
        <p:spPr>
          <a:xfrm>
            <a:off x="6225613" y="2548140"/>
            <a:ext cx="632415" cy="459582"/>
          </a:xfrm>
          <a:prstGeom prst="line">
            <a:avLst/>
          </a:prstGeom>
          <a:ln>
            <a:solidFill>
              <a:srgbClr val="A6A6A6"/>
            </a:solidFill>
          </a:ln>
        </p:spPr>
        <p:txBody>
          <a:bodyPr lIns="45718" tIns="45718" rIns="45718" bIns="45718"/>
          <a:lstStyle/>
          <a:p>
            <a:endParaRPr/>
          </a:p>
        </p:txBody>
      </p:sp>
      <p:sp>
        <p:nvSpPr>
          <p:cNvPr id="313" name="Shape 231"/>
          <p:cNvSpPr/>
          <p:nvPr/>
        </p:nvSpPr>
        <p:spPr>
          <a:xfrm>
            <a:off x="6511565" y="2701714"/>
            <a:ext cx="821055" cy="663137"/>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14" name="image11.png" descr="image11.png"/>
          <p:cNvPicPr>
            <a:picLocks noChangeAspect="1"/>
          </p:cNvPicPr>
          <p:nvPr/>
        </p:nvPicPr>
        <p:blipFill>
          <a:blip r:embed="rId11">
            <a:extLst/>
          </a:blip>
          <a:stretch>
            <a:fillRect/>
          </a:stretch>
        </p:blipFill>
        <p:spPr>
          <a:xfrm>
            <a:off x="6669323" y="2770789"/>
            <a:ext cx="580819" cy="459582"/>
          </a:xfrm>
          <a:prstGeom prst="rect">
            <a:avLst/>
          </a:prstGeom>
          <a:ln w="12700">
            <a:miter lim="400000"/>
          </a:ln>
        </p:spPr>
      </p:pic>
      <p:sp>
        <p:nvSpPr>
          <p:cNvPr id="315" name="Shape 233"/>
          <p:cNvSpPr/>
          <p:nvPr/>
        </p:nvSpPr>
        <p:spPr>
          <a:xfrm>
            <a:off x="7629987" y="2445750"/>
            <a:ext cx="315451" cy="255987"/>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16" name="image2.png" descr="image2.png"/>
          <p:cNvPicPr>
            <a:picLocks noChangeAspect="1"/>
          </p:cNvPicPr>
          <p:nvPr/>
        </p:nvPicPr>
        <p:blipFill>
          <a:blip r:embed="rId2">
            <a:extLst/>
          </a:blip>
          <a:stretch>
            <a:fillRect/>
          </a:stretch>
        </p:blipFill>
        <p:spPr>
          <a:xfrm>
            <a:off x="7687033" y="2458845"/>
            <a:ext cx="252082" cy="201217"/>
          </a:xfrm>
          <a:prstGeom prst="rect">
            <a:avLst/>
          </a:prstGeom>
          <a:ln w="12700">
            <a:miter lim="400000"/>
          </a:ln>
        </p:spPr>
      </p:pic>
      <p:sp>
        <p:nvSpPr>
          <p:cNvPr id="317" name="Shape 235"/>
          <p:cNvSpPr/>
          <p:nvPr/>
        </p:nvSpPr>
        <p:spPr>
          <a:xfrm>
            <a:off x="5996451" y="2394554"/>
            <a:ext cx="315451" cy="255987"/>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18" name="image2.png" descr="image2.png"/>
          <p:cNvPicPr>
            <a:picLocks noChangeAspect="1"/>
          </p:cNvPicPr>
          <p:nvPr/>
        </p:nvPicPr>
        <p:blipFill>
          <a:blip r:embed="rId2">
            <a:extLst/>
          </a:blip>
          <a:stretch>
            <a:fillRect/>
          </a:stretch>
        </p:blipFill>
        <p:spPr>
          <a:xfrm>
            <a:off x="6053497" y="2407647"/>
            <a:ext cx="252083" cy="201218"/>
          </a:xfrm>
          <a:prstGeom prst="rect">
            <a:avLst/>
          </a:prstGeom>
          <a:ln w="12700">
            <a:miter lim="400000"/>
          </a:ln>
        </p:spPr>
      </p:pic>
      <p:sp>
        <p:nvSpPr>
          <p:cNvPr id="319" name="Shape 237"/>
          <p:cNvSpPr/>
          <p:nvPr/>
        </p:nvSpPr>
        <p:spPr>
          <a:xfrm>
            <a:off x="6812426" y="2344538"/>
            <a:ext cx="315451" cy="254781"/>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20" name="image12.png" descr="image12.png"/>
          <p:cNvPicPr>
            <a:picLocks noChangeAspect="1"/>
          </p:cNvPicPr>
          <p:nvPr/>
        </p:nvPicPr>
        <p:blipFill>
          <a:blip r:embed="rId12">
            <a:extLst/>
          </a:blip>
          <a:stretch>
            <a:fillRect/>
          </a:stretch>
        </p:blipFill>
        <p:spPr>
          <a:xfrm>
            <a:off x="6847016" y="2356449"/>
            <a:ext cx="249135" cy="197646"/>
          </a:xfrm>
          <a:prstGeom prst="rect">
            <a:avLst/>
          </a:prstGeom>
          <a:ln w="12700">
            <a:miter lim="400000"/>
          </a:ln>
        </p:spPr>
      </p:pic>
      <p:sp>
        <p:nvSpPr>
          <p:cNvPr id="321" name="Shape 239"/>
          <p:cNvSpPr/>
          <p:nvPr/>
        </p:nvSpPr>
        <p:spPr>
          <a:xfrm flipV="1">
            <a:off x="4388877" y="2651725"/>
            <a:ext cx="632414" cy="152402"/>
          </a:xfrm>
          <a:prstGeom prst="line">
            <a:avLst/>
          </a:prstGeom>
          <a:ln>
            <a:solidFill>
              <a:srgbClr val="A6A6A6"/>
            </a:solidFill>
          </a:ln>
        </p:spPr>
        <p:txBody>
          <a:bodyPr lIns="45718" tIns="45718" rIns="45718" bIns="45718"/>
          <a:lstStyle/>
          <a:p>
            <a:endParaRPr/>
          </a:p>
        </p:txBody>
      </p:sp>
      <p:sp>
        <p:nvSpPr>
          <p:cNvPr id="322" name="Shape 240"/>
          <p:cNvSpPr/>
          <p:nvPr/>
        </p:nvSpPr>
        <p:spPr>
          <a:xfrm>
            <a:off x="4315626" y="2804124"/>
            <a:ext cx="567551" cy="407196"/>
          </a:xfrm>
          <a:prstGeom prst="line">
            <a:avLst/>
          </a:prstGeom>
          <a:ln>
            <a:solidFill>
              <a:srgbClr val="A6A6A6"/>
            </a:solidFill>
          </a:ln>
        </p:spPr>
        <p:txBody>
          <a:bodyPr lIns="45718" tIns="45718" rIns="45718" bIns="45718"/>
          <a:lstStyle/>
          <a:p>
            <a:endParaRPr/>
          </a:p>
        </p:txBody>
      </p:sp>
      <p:sp>
        <p:nvSpPr>
          <p:cNvPr id="323" name="Shape 241"/>
          <p:cNvSpPr/>
          <p:nvPr/>
        </p:nvSpPr>
        <p:spPr>
          <a:xfrm>
            <a:off x="4276750" y="2804125"/>
            <a:ext cx="61917" cy="561977"/>
          </a:xfrm>
          <a:prstGeom prst="line">
            <a:avLst/>
          </a:prstGeom>
          <a:ln>
            <a:solidFill>
              <a:srgbClr val="A6A6A6"/>
            </a:solidFill>
          </a:ln>
        </p:spPr>
        <p:txBody>
          <a:bodyPr lIns="45718" tIns="45718" rIns="45718" bIns="45718"/>
          <a:lstStyle/>
          <a:p>
            <a:endParaRPr/>
          </a:p>
        </p:txBody>
      </p:sp>
      <p:sp>
        <p:nvSpPr>
          <p:cNvPr id="324" name="Shape 242"/>
          <p:cNvSpPr/>
          <p:nvPr/>
        </p:nvSpPr>
        <p:spPr>
          <a:xfrm flipH="1">
            <a:off x="3577548" y="2804124"/>
            <a:ext cx="692855" cy="407196"/>
          </a:xfrm>
          <a:prstGeom prst="line">
            <a:avLst/>
          </a:prstGeom>
          <a:ln>
            <a:solidFill>
              <a:srgbClr val="A6A6A6"/>
            </a:solidFill>
          </a:ln>
        </p:spPr>
        <p:txBody>
          <a:bodyPr lIns="45718" tIns="45718" rIns="45718" bIns="45718"/>
          <a:lstStyle/>
          <a:p>
            <a:endParaRPr/>
          </a:p>
        </p:txBody>
      </p:sp>
      <p:sp>
        <p:nvSpPr>
          <p:cNvPr id="325" name="Shape 243"/>
          <p:cNvSpPr/>
          <p:nvPr/>
        </p:nvSpPr>
        <p:spPr>
          <a:xfrm flipH="1" flipV="1">
            <a:off x="3460886" y="2600528"/>
            <a:ext cx="63391" cy="611983"/>
          </a:xfrm>
          <a:prstGeom prst="line">
            <a:avLst/>
          </a:prstGeom>
          <a:ln>
            <a:solidFill>
              <a:srgbClr val="A6A6A6"/>
            </a:solidFill>
          </a:ln>
        </p:spPr>
        <p:txBody>
          <a:bodyPr lIns="45718" tIns="45718" rIns="45718" bIns="45718"/>
          <a:lstStyle/>
          <a:p>
            <a:endParaRPr/>
          </a:p>
        </p:txBody>
      </p:sp>
      <p:sp>
        <p:nvSpPr>
          <p:cNvPr id="326" name="Shape 244"/>
          <p:cNvSpPr/>
          <p:nvPr/>
        </p:nvSpPr>
        <p:spPr>
          <a:xfrm flipH="1" flipV="1">
            <a:off x="3514271" y="2651724"/>
            <a:ext cx="757718" cy="203598"/>
          </a:xfrm>
          <a:prstGeom prst="line">
            <a:avLst/>
          </a:prstGeom>
          <a:ln>
            <a:solidFill>
              <a:srgbClr val="A6A6A6"/>
            </a:solidFill>
          </a:ln>
        </p:spPr>
        <p:txBody>
          <a:bodyPr lIns="45718" tIns="45718" rIns="45718" bIns="45718"/>
          <a:lstStyle/>
          <a:p>
            <a:endParaRPr/>
          </a:p>
        </p:txBody>
      </p:sp>
      <p:sp>
        <p:nvSpPr>
          <p:cNvPr id="327" name="Shape 245"/>
          <p:cNvSpPr/>
          <p:nvPr/>
        </p:nvSpPr>
        <p:spPr>
          <a:xfrm>
            <a:off x="1375470" y="2600529"/>
            <a:ext cx="380333" cy="458392"/>
          </a:xfrm>
          <a:prstGeom prst="line">
            <a:avLst/>
          </a:prstGeom>
          <a:ln>
            <a:solidFill>
              <a:srgbClr val="A6A6A6"/>
            </a:solidFill>
          </a:ln>
        </p:spPr>
        <p:txBody>
          <a:bodyPr lIns="45718" tIns="45718" rIns="45718" bIns="45718"/>
          <a:lstStyle/>
          <a:p>
            <a:endParaRPr/>
          </a:p>
        </p:txBody>
      </p:sp>
      <p:sp>
        <p:nvSpPr>
          <p:cNvPr id="328" name="Shape 246"/>
          <p:cNvSpPr/>
          <p:nvPr/>
        </p:nvSpPr>
        <p:spPr>
          <a:xfrm>
            <a:off x="1407865" y="2751721"/>
            <a:ext cx="822539" cy="664337"/>
          </a:xfrm>
          <a:prstGeom prst="ellipse">
            <a:avLst/>
          </a:prstGeom>
          <a:solidFill>
            <a:srgbClr val="DF002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29" name="image13.png" descr="image13.png"/>
          <p:cNvPicPr>
            <a:picLocks noChangeAspect="1"/>
          </p:cNvPicPr>
          <p:nvPr/>
        </p:nvPicPr>
        <p:blipFill>
          <a:blip r:embed="rId13">
            <a:extLst/>
          </a:blip>
          <a:stretch>
            <a:fillRect/>
          </a:stretch>
        </p:blipFill>
        <p:spPr>
          <a:xfrm>
            <a:off x="1455175" y="2838654"/>
            <a:ext cx="714967" cy="565549"/>
          </a:xfrm>
          <a:prstGeom prst="rect">
            <a:avLst/>
          </a:prstGeom>
          <a:ln w="12700">
            <a:miter lim="400000"/>
          </a:ln>
        </p:spPr>
      </p:pic>
      <p:grpSp>
        <p:nvGrpSpPr>
          <p:cNvPr id="332" name="Group 250"/>
          <p:cNvGrpSpPr/>
          <p:nvPr/>
        </p:nvGrpSpPr>
        <p:grpSpPr>
          <a:xfrm>
            <a:off x="3272423" y="2496937"/>
            <a:ext cx="316947" cy="254783"/>
            <a:chOff x="0" y="-1"/>
            <a:chExt cx="316946" cy="254782"/>
          </a:xfrm>
        </p:grpSpPr>
        <p:sp>
          <p:nvSpPr>
            <p:cNvPr id="330" name="Shape 248"/>
            <p:cNvSpPr/>
            <p:nvPr/>
          </p:nvSpPr>
          <p:spPr>
            <a:xfrm>
              <a:off x="-1" y="-2"/>
              <a:ext cx="316948" cy="254783"/>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31" name="image14.png" descr="image14.png"/>
            <p:cNvPicPr>
              <a:picLocks noChangeAspect="1"/>
            </p:cNvPicPr>
            <p:nvPr/>
          </p:nvPicPr>
          <p:blipFill>
            <a:blip r:embed="rId14">
              <a:extLst/>
            </a:blip>
            <a:stretch>
              <a:fillRect/>
            </a:stretch>
          </p:blipFill>
          <p:spPr>
            <a:xfrm>
              <a:off x="2766" y="627"/>
              <a:ext cx="311425" cy="253569"/>
            </a:xfrm>
            <a:prstGeom prst="rect">
              <a:avLst/>
            </a:prstGeom>
            <a:ln w="12700" cap="flat">
              <a:noFill/>
              <a:miter lim="400000"/>
            </a:ln>
            <a:effectLst/>
          </p:spPr>
        </p:pic>
      </p:grpSp>
      <p:grpSp>
        <p:nvGrpSpPr>
          <p:cNvPr id="335" name="Group 253"/>
          <p:cNvGrpSpPr/>
          <p:nvPr/>
        </p:nvGrpSpPr>
        <p:grpSpPr>
          <a:xfrm>
            <a:off x="3857377" y="2443347"/>
            <a:ext cx="822529" cy="663141"/>
            <a:chOff x="0" y="-1"/>
            <a:chExt cx="822527" cy="663139"/>
          </a:xfrm>
        </p:grpSpPr>
        <p:sp>
          <p:nvSpPr>
            <p:cNvPr id="333" name="Shape 251"/>
            <p:cNvSpPr/>
            <p:nvPr/>
          </p:nvSpPr>
          <p:spPr>
            <a:xfrm>
              <a:off x="-1" y="-2"/>
              <a:ext cx="822529" cy="663141"/>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34" name="image15.png" descr="image15.png"/>
            <p:cNvPicPr>
              <a:picLocks noChangeAspect="1"/>
            </p:cNvPicPr>
            <p:nvPr/>
          </p:nvPicPr>
          <p:blipFill>
            <a:blip r:embed="rId15">
              <a:extLst/>
            </a:blip>
            <a:stretch>
              <a:fillRect/>
            </a:stretch>
          </p:blipFill>
          <p:spPr>
            <a:xfrm>
              <a:off x="215385" y="131845"/>
              <a:ext cx="391903" cy="357173"/>
            </a:xfrm>
            <a:prstGeom prst="rect">
              <a:avLst/>
            </a:prstGeom>
            <a:ln w="12700" cap="flat">
              <a:noFill/>
              <a:miter lim="400000"/>
            </a:ln>
            <a:effectLst/>
          </p:spPr>
        </p:pic>
      </p:grpSp>
      <p:sp>
        <p:nvSpPr>
          <p:cNvPr id="336" name="Shape 254"/>
          <p:cNvSpPr/>
          <p:nvPr/>
        </p:nvSpPr>
        <p:spPr>
          <a:xfrm flipH="1" flipV="1">
            <a:off x="5097712" y="2600528"/>
            <a:ext cx="126779" cy="866777"/>
          </a:xfrm>
          <a:prstGeom prst="line">
            <a:avLst/>
          </a:prstGeom>
          <a:ln>
            <a:solidFill>
              <a:srgbClr val="A6A6A6"/>
            </a:solidFill>
          </a:ln>
        </p:spPr>
        <p:txBody>
          <a:bodyPr lIns="45718" tIns="45718" rIns="45718" bIns="45718"/>
          <a:lstStyle/>
          <a:p>
            <a:endParaRPr/>
          </a:p>
        </p:txBody>
      </p:sp>
      <p:sp>
        <p:nvSpPr>
          <p:cNvPr id="337" name="Shape 255"/>
          <p:cNvSpPr/>
          <p:nvPr/>
        </p:nvSpPr>
        <p:spPr>
          <a:xfrm rot="13500000">
            <a:off x="5094599" y="2838068"/>
            <a:ext cx="95085" cy="134939"/>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sp>
        <p:nvSpPr>
          <p:cNvPr id="338" name="Shape 256"/>
          <p:cNvSpPr/>
          <p:nvPr/>
        </p:nvSpPr>
        <p:spPr>
          <a:xfrm>
            <a:off x="4907426" y="2496938"/>
            <a:ext cx="315451" cy="254781"/>
          </a:xfrm>
          <a:prstGeom prst="ellipse">
            <a:avLst/>
          </a:prstGeom>
          <a:solidFill>
            <a:srgbClr val="264461"/>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39" name="image16.png" descr="image16.png"/>
          <p:cNvPicPr>
            <a:picLocks noChangeAspect="1"/>
          </p:cNvPicPr>
          <p:nvPr/>
        </p:nvPicPr>
        <p:blipFill>
          <a:blip r:embed="rId16">
            <a:extLst/>
          </a:blip>
          <a:stretch>
            <a:fillRect/>
          </a:stretch>
        </p:blipFill>
        <p:spPr>
          <a:xfrm>
            <a:off x="4910039" y="2487420"/>
            <a:ext cx="349376" cy="283371"/>
          </a:xfrm>
          <a:prstGeom prst="rect">
            <a:avLst/>
          </a:prstGeom>
          <a:ln w="12700">
            <a:miter lim="400000"/>
          </a:ln>
        </p:spPr>
      </p:pic>
      <p:sp>
        <p:nvSpPr>
          <p:cNvPr id="340" name="Shape 258"/>
          <p:cNvSpPr/>
          <p:nvPr/>
        </p:nvSpPr>
        <p:spPr>
          <a:xfrm>
            <a:off x="3551756" y="1782567"/>
            <a:ext cx="1534597" cy="4584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ctr">
              <a:lnSpc>
                <a:spcPct val="90000"/>
              </a:lnSpc>
              <a:defRPr sz="1600" b="1">
                <a:solidFill>
                  <a:srgbClr val="0778A5"/>
                </a:solidFill>
              </a:defRPr>
            </a:pPr>
            <a:r>
              <a:t>Smart Home</a:t>
            </a:r>
            <a:endParaRPr>
              <a:solidFill>
                <a:srgbClr val="000000"/>
              </a:solidFill>
            </a:endParaRPr>
          </a:p>
          <a:p>
            <a:pPr algn="ctr">
              <a:lnSpc>
                <a:spcPct val="90000"/>
              </a:lnSpc>
              <a:defRPr sz="1600" b="1">
                <a:solidFill>
                  <a:srgbClr val="0778A5"/>
                </a:solidFill>
              </a:defRPr>
            </a:pPr>
            <a:r>
              <a:t>Smart Building</a:t>
            </a:r>
          </a:p>
        </p:txBody>
      </p:sp>
      <p:sp>
        <p:nvSpPr>
          <p:cNvPr id="341" name="Shape 259"/>
          <p:cNvSpPr/>
          <p:nvPr/>
        </p:nvSpPr>
        <p:spPr>
          <a:xfrm>
            <a:off x="2316384" y="2456463"/>
            <a:ext cx="952305" cy="43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400">
                <a:solidFill>
                  <a:srgbClr val="0778A5"/>
                </a:solidFill>
              </a:defRPr>
            </a:lvl1pPr>
          </a:lstStyle>
          <a:p>
            <a:r>
              <a:t>Smart Meter</a:t>
            </a:r>
          </a:p>
        </p:txBody>
      </p:sp>
      <p:sp>
        <p:nvSpPr>
          <p:cNvPr id="342" name="Shape 260"/>
          <p:cNvSpPr/>
          <p:nvPr/>
        </p:nvSpPr>
        <p:spPr>
          <a:xfrm>
            <a:off x="5270846" y="2181429"/>
            <a:ext cx="602932" cy="410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a:lnSpc>
                <a:spcPct val="90000"/>
              </a:lnSpc>
              <a:defRPr sz="1400">
                <a:solidFill>
                  <a:srgbClr val="0778A5"/>
                </a:solidFill>
              </a:defRPr>
            </a:pPr>
            <a:r>
              <a:t>Smart</a:t>
            </a:r>
            <a:endParaRPr>
              <a:solidFill>
                <a:srgbClr val="000000"/>
              </a:solidFill>
            </a:endParaRPr>
          </a:p>
          <a:p>
            <a:pPr algn="r">
              <a:lnSpc>
                <a:spcPct val="90000"/>
              </a:lnSpc>
              <a:defRPr sz="1400">
                <a:solidFill>
                  <a:srgbClr val="0778A5"/>
                </a:solidFill>
              </a:defRPr>
            </a:pPr>
            <a:r>
              <a:t>Factory</a:t>
            </a:r>
          </a:p>
        </p:txBody>
      </p:sp>
      <p:sp>
        <p:nvSpPr>
          <p:cNvPr id="343" name="Shape 261"/>
          <p:cNvSpPr/>
          <p:nvPr/>
        </p:nvSpPr>
        <p:spPr>
          <a:xfrm>
            <a:off x="2457912" y="3929258"/>
            <a:ext cx="315455" cy="255973"/>
          </a:xfrm>
          <a:prstGeom prst="ellipse">
            <a:avLst/>
          </a:prstGeom>
          <a:solidFill>
            <a:srgbClr val="85CEE4"/>
          </a:solidFill>
          <a:ln w="12700">
            <a:miter lim="400000"/>
          </a:ln>
        </p:spPr>
        <p:txBody>
          <a:bodyPr lIns="36000" tIns="36000" rIns="36000" bIns="36000" anchor="ctr"/>
          <a:lstStyle/>
          <a:p>
            <a:pPr>
              <a:defRPr sz="2400">
                <a:solidFill>
                  <a:srgbClr val="000000"/>
                </a:solidFill>
                <a:latin typeface="Arial"/>
                <a:ea typeface="Arial"/>
                <a:cs typeface="Arial"/>
                <a:sym typeface="Arial"/>
              </a:defRPr>
            </a:pPr>
            <a:endParaRPr/>
          </a:p>
        </p:txBody>
      </p:sp>
      <p:pic>
        <p:nvPicPr>
          <p:cNvPr id="344" name="image10.png" descr="image10.png"/>
          <p:cNvPicPr>
            <a:picLocks noChangeAspect="1"/>
          </p:cNvPicPr>
          <p:nvPr/>
        </p:nvPicPr>
        <p:blipFill>
          <a:blip r:embed="rId10">
            <a:extLst/>
          </a:blip>
          <a:stretch>
            <a:fillRect/>
          </a:stretch>
        </p:blipFill>
        <p:spPr>
          <a:xfrm>
            <a:off x="2461998" y="3919739"/>
            <a:ext cx="347903" cy="283371"/>
          </a:xfrm>
          <a:prstGeom prst="rect">
            <a:avLst/>
          </a:prstGeom>
          <a:ln w="12700">
            <a:miter lim="400000"/>
          </a:ln>
        </p:spPr>
      </p:pic>
      <p:grpSp>
        <p:nvGrpSpPr>
          <p:cNvPr id="347" name="Group 265"/>
          <p:cNvGrpSpPr/>
          <p:nvPr/>
        </p:nvGrpSpPr>
        <p:grpSpPr>
          <a:xfrm>
            <a:off x="1102308" y="2367165"/>
            <a:ext cx="378860" cy="309566"/>
            <a:chOff x="0" y="0"/>
            <a:chExt cx="378858" cy="309564"/>
          </a:xfrm>
        </p:grpSpPr>
        <p:sp>
          <p:nvSpPr>
            <p:cNvPr id="345" name="Shape 263"/>
            <p:cNvSpPr/>
            <p:nvPr/>
          </p:nvSpPr>
          <p:spPr>
            <a:xfrm>
              <a:off x="31571" y="28229"/>
              <a:ext cx="315653" cy="255463"/>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46" name="image6.png" descr="image6.png"/>
            <p:cNvPicPr>
              <a:picLocks noChangeAspect="1"/>
            </p:cNvPicPr>
            <p:nvPr/>
          </p:nvPicPr>
          <p:blipFill>
            <a:blip r:embed="rId6">
              <a:extLst/>
            </a:blip>
            <a:stretch>
              <a:fillRect/>
            </a:stretch>
          </p:blipFill>
          <p:spPr>
            <a:xfrm>
              <a:off x="0" y="0"/>
              <a:ext cx="378860" cy="309565"/>
            </a:xfrm>
            <a:prstGeom prst="rect">
              <a:avLst/>
            </a:prstGeom>
            <a:ln w="12700" cap="flat">
              <a:noFill/>
              <a:miter lim="400000"/>
            </a:ln>
            <a:effectLst/>
          </p:spPr>
        </p:pic>
      </p:grpSp>
      <p:grpSp>
        <p:nvGrpSpPr>
          <p:cNvPr id="350" name="Group 268"/>
          <p:cNvGrpSpPr/>
          <p:nvPr/>
        </p:nvGrpSpPr>
        <p:grpSpPr>
          <a:xfrm>
            <a:off x="2465969" y="2854131"/>
            <a:ext cx="378861" cy="309566"/>
            <a:chOff x="0" y="0"/>
            <a:chExt cx="378859" cy="309564"/>
          </a:xfrm>
        </p:grpSpPr>
        <p:sp>
          <p:nvSpPr>
            <p:cNvPr id="348" name="Shape 266"/>
            <p:cNvSpPr/>
            <p:nvPr/>
          </p:nvSpPr>
          <p:spPr>
            <a:xfrm>
              <a:off x="31571" y="28229"/>
              <a:ext cx="315653" cy="255463"/>
            </a:xfrm>
            <a:prstGeom prst="ellipse">
              <a:avLst/>
            </a:prstGeom>
            <a:solidFill>
              <a:srgbClr val="DF0024"/>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49" name="image6.png" descr="image6.png"/>
            <p:cNvPicPr>
              <a:picLocks noChangeAspect="1"/>
            </p:cNvPicPr>
            <p:nvPr/>
          </p:nvPicPr>
          <p:blipFill>
            <a:blip r:embed="rId6">
              <a:extLst/>
            </a:blip>
            <a:stretch>
              <a:fillRect/>
            </a:stretch>
          </p:blipFill>
          <p:spPr>
            <a:xfrm>
              <a:off x="0" y="0"/>
              <a:ext cx="378860" cy="309565"/>
            </a:xfrm>
            <a:prstGeom prst="rect">
              <a:avLst/>
            </a:prstGeom>
            <a:ln w="12700" cap="flat">
              <a:noFill/>
              <a:miter lim="400000"/>
            </a:ln>
            <a:effectLst/>
          </p:spPr>
        </p:pic>
      </p:grpSp>
      <p:grpSp>
        <p:nvGrpSpPr>
          <p:cNvPr id="353" name="Group 271"/>
          <p:cNvGrpSpPr/>
          <p:nvPr/>
        </p:nvGrpSpPr>
        <p:grpSpPr>
          <a:xfrm>
            <a:off x="3365960" y="3069638"/>
            <a:ext cx="315453" cy="257174"/>
            <a:chOff x="-1" y="0"/>
            <a:chExt cx="315452" cy="257173"/>
          </a:xfrm>
        </p:grpSpPr>
        <p:sp>
          <p:nvSpPr>
            <p:cNvPr id="351" name="Shape 269"/>
            <p:cNvSpPr/>
            <p:nvPr/>
          </p:nvSpPr>
          <p:spPr>
            <a:xfrm>
              <a:off x="-2" y="-1"/>
              <a:ext cx="315454" cy="254782"/>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52" name="image17.png" descr="image17.png"/>
            <p:cNvPicPr>
              <a:picLocks noChangeAspect="1"/>
            </p:cNvPicPr>
            <p:nvPr/>
          </p:nvPicPr>
          <p:blipFill>
            <a:blip r:embed="rId17">
              <a:extLst/>
            </a:blip>
            <a:stretch>
              <a:fillRect/>
            </a:stretch>
          </p:blipFill>
          <p:spPr>
            <a:xfrm>
              <a:off x="13362" y="17517"/>
              <a:ext cx="293079" cy="239657"/>
            </a:xfrm>
            <a:prstGeom prst="rect">
              <a:avLst/>
            </a:prstGeom>
            <a:ln w="12700" cap="flat">
              <a:noFill/>
              <a:miter lim="400000"/>
            </a:ln>
            <a:effectLst/>
          </p:spPr>
        </p:pic>
      </p:grpSp>
      <p:grpSp>
        <p:nvGrpSpPr>
          <p:cNvPr id="356" name="Group 274"/>
          <p:cNvGrpSpPr/>
          <p:nvPr/>
        </p:nvGrpSpPr>
        <p:grpSpPr>
          <a:xfrm>
            <a:off x="4667148" y="3031533"/>
            <a:ext cx="411292" cy="330997"/>
            <a:chOff x="0" y="0"/>
            <a:chExt cx="411291" cy="330996"/>
          </a:xfrm>
        </p:grpSpPr>
        <p:sp>
          <p:nvSpPr>
            <p:cNvPr id="354" name="Shape 272"/>
            <p:cNvSpPr/>
            <p:nvPr/>
          </p:nvSpPr>
          <p:spPr>
            <a:xfrm>
              <a:off x="43292" y="39640"/>
              <a:ext cx="316183" cy="254455"/>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55" name="image18.png" descr="image18.png"/>
            <p:cNvPicPr>
              <a:picLocks noChangeAspect="1"/>
            </p:cNvPicPr>
            <p:nvPr/>
          </p:nvPicPr>
          <p:blipFill>
            <a:blip r:embed="rId18">
              <a:extLst/>
            </a:blip>
            <a:stretch>
              <a:fillRect/>
            </a:stretch>
          </p:blipFill>
          <p:spPr>
            <a:xfrm>
              <a:off x="-1" y="-1"/>
              <a:ext cx="411293" cy="330998"/>
            </a:xfrm>
            <a:prstGeom prst="rect">
              <a:avLst/>
            </a:prstGeom>
            <a:ln w="12700" cap="flat">
              <a:noFill/>
              <a:miter lim="400000"/>
            </a:ln>
            <a:effectLst/>
          </p:spPr>
        </p:pic>
      </p:grpSp>
      <p:grpSp>
        <p:nvGrpSpPr>
          <p:cNvPr id="359" name="Group 277"/>
          <p:cNvGrpSpPr/>
          <p:nvPr/>
        </p:nvGrpSpPr>
        <p:grpSpPr>
          <a:xfrm>
            <a:off x="4089298" y="3144642"/>
            <a:ext cx="473207" cy="385766"/>
            <a:chOff x="0" y="0"/>
            <a:chExt cx="473205" cy="385764"/>
          </a:xfrm>
        </p:grpSpPr>
        <p:sp>
          <p:nvSpPr>
            <p:cNvPr id="357" name="Shape 275"/>
            <p:cNvSpPr/>
            <p:nvPr/>
          </p:nvSpPr>
          <p:spPr>
            <a:xfrm>
              <a:off x="83334" y="68059"/>
              <a:ext cx="315551" cy="255279"/>
            </a:xfrm>
            <a:prstGeom prst="ellipse">
              <a:avLst/>
            </a:prstGeom>
            <a:solidFill>
              <a:srgbClr val="264461"/>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58" name="image19.png" descr="image19.png"/>
            <p:cNvPicPr>
              <a:picLocks noChangeAspect="1"/>
            </p:cNvPicPr>
            <p:nvPr/>
          </p:nvPicPr>
          <p:blipFill>
            <a:blip r:embed="rId19">
              <a:extLst/>
            </a:blip>
            <a:stretch>
              <a:fillRect/>
            </a:stretch>
          </p:blipFill>
          <p:spPr>
            <a:xfrm>
              <a:off x="0" y="0"/>
              <a:ext cx="473206" cy="385765"/>
            </a:xfrm>
            <a:prstGeom prst="rect">
              <a:avLst/>
            </a:prstGeom>
            <a:ln w="12700" cap="flat">
              <a:noFill/>
              <a:miter lim="400000"/>
            </a:ln>
            <a:effectLst/>
          </p:spPr>
        </p:pic>
      </p:grpSp>
      <p:grpSp>
        <p:nvGrpSpPr>
          <p:cNvPr id="362" name="Group 280"/>
          <p:cNvGrpSpPr/>
          <p:nvPr/>
        </p:nvGrpSpPr>
        <p:grpSpPr>
          <a:xfrm>
            <a:off x="4982266" y="3313712"/>
            <a:ext cx="442250" cy="360762"/>
            <a:chOff x="0" y="0"/>
            <a:chExt cx="442249" cy="360760"/>
          </a:xfrm>
        </p:grpSpPr>
        <p:sp>
          <p:nvSpPr>
            <p:cNvPr id="360" name="Shape 278"/>
            <p:cNvSpPr/>
            <p:nvPr/>
          </p:nvSpPr>
          <p:spPr>
            <a:xfrm>
              <a:off x="68020" y="53790"/>
              <a:ext cx="315829" cy="255523"/>
            </a:xfrm>
            <a:prstGeom prst="ellipse">
              <a:avLst/>
            </a:prstGeom>
            <a:solidFill>
              <a:srgbClr val="C0D090"/>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61" name="image5.png" descr="image5.png"/>
            <p:cNvPicPr>
              <a:picLocks noChangeAspect="1"/>
            </p:cNvPicPr>
            <p:nvPr/>
          </p:nvPicPr>
          <p:blipFill>
            <a:blip r:embed="rId5">
              <a:extLst/>
            </a:blip>
            <a:stretch>
              <a:fillRect/>
            </a:stretch>
          </p:blipFill>
          <p:spPr>
            <a:xfrm>
              <a:off x="-1" y="0"/>
              <a:ext cx="442251" cy="360762"/>
            </a:xfrm>
            <a:prstGeom prst="rect">
              <a:avLst/>
            </a:prstGeom>
            <a:ln w="12700" cap="flat">
              <a:noFill/>
              <a:miter lim="400000"/>
            </a:ln>
            <a:effectLst/>
          </p:spPr>
        </p:pic>
      </p:grpSp>
      <p:grpSp>
        <p:nvGrpSpPr>
          <p:cNvPr id="365" name="Group 283"/>
          <p:cNvGrpSpPr/>
          <p:nvPr/>
        </p:nvGrpSpPr>
        <p:grpSpPr>
          <a:xfrm>
            <a:off x="7629986" y="3007715"/>
            <a:ext cx="315453" cy="254783"/>
            <a:chOff x="-1" y="-1"/>
            <a:chExt cx="315452" cy="254782"/>
          </a:xfrm>
        </p:grpSpPr>
        <p:sp>
          <p:nvSpPr>
            <p:cNvPr id="363" name="Shape 281"/>
            <p:cNvSpPr/>
            <p:nvPr/>
          </p:nvSpPr>
          <p:spPr>
            <a:xfrm>
              <a:off x="-2" y="-2"/>
              <a:ext cx="315454" cy="254783"/>
            </a:xfrm>
            <a:prstGeom prst="ellipse">
              <a:avLst/>
            </a:prstGeom>
            <a:solidFill>
              <a:srgbClr val="85CEE4"/>
            </a:solidFill>
            <a:ln w="12700" cap="flat">
              <a:noFill/>
              <a:miter lim="400000"/>
            </a:ln>
            <a:effectLst/>
          </p:spPr>
          <p:txBody>
            <a:bodyPr wrap="square" lIns="36000" tIns="36000" rIns="36000" bIns="36000" numCol="1" anchor="ctr">
              <a:noAutofit/>
            </a:bodyPr>
            <a:lstStyle/>
            <a:p>
              <a:pPr>
                <a:defRPr sz="2400">
                  <a:solidFill>
                    <a:srgbClr val="000000"/>
                  </a:solidFill>
                  <a:latin typeface="Arial"/>
                  <a:ea typeface="Arial"/>
                  <a:cs typeface="Arial"/>
                  <a:sym typeface="Arial"/>
                </a:defRPr>
              </a:pPr>
              <a:endParaRPr/>
            </a:p>
          </p:txBody>
        </p:sp>
        <p:pic>
          <p:nvPicPr>
            <p:cNvPr id="364" name="image12.png" descr="image12.png"/>
            <p:cNvPicPr>
              <a:picLocks noChangeAspect="1"/>
            </p:cNvPicPr>
            <p:nvPr/>
          </p:nvPicPr>
          <p:blipFill>
            <a:blip r:embed="rId12">
              <a:extLst/>
            </a:blip>
            <a:stretch>
              <a:fillRect/>
            </a:stretch>
          </p:blipFill>
          <p:spPr>
            <a:xfrm>
              <a:off x="35244" y="11265"/>
              <a:ext cx="248236" cy="197543"/>
            </a:xfrm>
            <a:prstGeom prst="rect">
              <a:avLst/>
            </a:prstGeom>
            <a:ln w="12700" cap="flat">
              <a:noFill/>
              <a:miter lim="400000"/>
            </a:ln>
            <a:effectLst/>
          </p:spPr>
        </p:pic>
      </p:grpSp>
      <p:sp>
        <p:nvSpPr>
          <p:cNvPr id="366" name="Shape 284"/>
          <p:cNvSpPr/>
          <p:nvPr/>
        </p:nvSpPr>
        <p:spPr>
          <a:xfrm>
            <a:off x="509106" y="5437554"/>
            <a:ext cx="8671560" cy="35066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b="1">
                <a:latin typeface="Arial"/>
                <a:ea typeface="Arial"/>
                <a:cs typeface="Arial"/>
                <a:sym typeface="Arial"/>
              </a:defRPr>
            </a:lvl1pPr>
          </a:lstStyle>
          <a:p>
            <a:r>
              <a:t>INDUSTRIE 4.0 IS A SUBSET OF THE INTERNET OF THINGS AND SERVICES.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1"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3" name="Group 291"/>
          <p:cNvGrpSpPr/>
          <p:nvPr/>
        </p:nvGrpSpPr>
        <p:grpSpPr>
          <a:xfrm>
            <a:off x="-3" y="719997"/>
            <a:ext cx="126005" cy="3417389"/>
            <a:chOff x="-1" y="0"/>
            <a:chExt cx="126003" cy="3417387"/>
          </a:xfrm>
        </p:grpSpPr>
        <p:sp>
          <p:nvSpPr>
            <p:cNvPr id="368" name="Shape 286"/>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369" name="Shape 287"/>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370" name="Shape 288"/>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371" name="Shape 289"/>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372" name="Shape 290"/>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sp>
        <p:nvSpPr>
          <p:cNvPr id="374" name="Shape 292"/>
          <p:cNvSpPr/>
          <p:nvPr/>
        </p:nvSpPr>
        <p:spPr>
          <a:xfrm>
            <a:off x="251459" y="956994"/>
            <a:ext cx="8724901" cy="37522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2000" b="1">
                <a:latin typeface="Arial"/>
                <a:ea typeface="Arial"/>
                <a:cs typeface="Arial"/>
                <a:sym typeface="Arial"/>
              </a:defRPr>
            </a:lvl1pPr>
          </a:lstStyle>
          <a:p>
            <a:r>
              <a:t>Die Plattform Industrie 4.0 and the involved Stakeholders</a:t>
            </a:r>
          </a:p>
        </p:txBody>
      </p:sp>
      <p:pic>
        <p:nvPicPr>
          <p:cNvPr id="375" name="image20.png" descr="image20.png"/>
          <p:cNvPicPr>
            <a:picLocks noChangeAspect="1"/>
          </p:cNvPicPr>
          <p:nvPr/>
        </p:nvPicPr>
        <p:blipFill>
          <a:blip r:embed="rId2">
            <a:extLst/>
          </a:blip>
          <a:stretch>
            <a:fillRect/>
          </a:stretch>
        </p:blipFill>
        <p:spPr>
          <a:xfrm>
            <a:off x="292786" y="2077048"/>
            <a:ext cx="3029905" cy="536614"/>
          </a:xfrm>
          <a:prstGeom prst="rect">
            <a:avLst/>
          </a:prstGeom>
          <a:ln w="12700">
            <a:miter lim="400000"/>
          </a:ln>
        </p:spPr>
      </p:pic>
      <p:pic>
        <p:nvPicPr>
          <p:cNvPr id="376" name="image21.pdf" descr="image21.pdf"/>
          <p:cNvPicPr>
            <a:picLocks noChangeAspect="1"/>
          </p:cNvPicPr>
          <p:nvPr/>
        </p:nvPicPr>
        <p:blipFill>
          <a:blip r:embed="rId3">
            <a:extLst/>
          </a:blip>
          <a:stretch>
            <a:fillRect/>
          </a:stretch>
        </p:blipFill>
        <p:spPr>
          <a:xfrm>
            <a:off x="704215" y="3109913"/>
            <a:ext cx="601663" cy="212727"/>
          </a:xfrm>
          <a:prstGeom prst="rect">
            <a:avLst/>
          </a:prstGeom>
          <a:ln w="12700">
            <a:miter lim="400000"/>
          </a:ln>
        </p:spPr>
      </p:pic>
      <p:pic>
        <p:nvPicPr>
          <p:cNvPr id="377" name="image22.pdf" descr="image22.pdf"/>
          <p:cNvPicPr>
            <a:picLocks noChangeAspect="1"/>
          </p:cNvPicPr>
          <p:nvPr/>
        </p:nvPicPr>
        <p:blipFill>
          <a:blip r:embed="rId4">
            <a:extLst/>
          </a:blip>
          <a:stretch>
            <a:fillRect/>
          </a:stretch>
        </p:blipFill>
        <p:spPr>
          <a:xfrm>
            <a:off x="1953578" y="3356307"/>
            <a:ext cx="846139" cy="190502"/>
          </a:xfrm>
          <a:prstGeom prst="rect">
            <a:avLst/>
          </a:prstGeom>
          <a:ln w="12700">
            <a:miter lim="400000"/>
          </a:ln>
        </p:spPr>
      </p:pic>
      <p:pic>
        <p:nvPicPr>
          <p:cNvPr id="378" name="image23.pdf" descr="image23.pdf"/>
          <p:cNvPicPr>
            <a:picLocks noChangeAspect="1"/>
          </p:cNvPicPr>
          <p:nvPr/>
        </p:nvPicPr>
        <p:blipFill>
          <a:blip r:embed="rId5">
            <a:extLst/>
          </a:blip>
          <a:stretch>
            <a:fillRect/>
          </a:stretch>
        </p:blipFill>
        <p:spPr>
          <a:xfrm>
            <a:off x="1107441" y="3794471"/>
            <a:ext cx="846139" cy="312739"/>
          </a:xfrm>
          <a:prstGeom prst="rect">
            <a:avLst/>
          </a:prstGeom>
          <a:ln w="12700">
            <a:miter lim="400000"/>
          </a:ln>
        </p:spPr>
      </p:pic>
      <p:pic>
        <p:nvPicPr>
          <p:cNvPr id="379" name="image24.pdf" descr="image24.pdf"/>
          <p:cNvPicPr>
            <a:picLocks noChangeAspect="1"/>
          </p:cNvPicPr>
          <p:nvPr/>
        </p:nvPicPr>
        <p:blipFill>
          <a:blip r:embed="rId6">
            <a:extLst/>
          </a:blip>
          <a:stretch>
            <a:fillRect/>
          </a:stretch>
        </p:blipFill>
        <p:spPr>
          <a:xfrm>
            <a:off x="2320288" y="3794471"/>
            <a:ext cx="479428" cy="258765"/>
          </a:xfrm>
          <a:prstGeom prst="rect">
            <a:avLst/>
          </a:prstGeom>
          <a:ln w="12700">
            <a:miter lim="400000"/>
          </a:ln>
        </p:spPr>
      </p:pic>
      <p:pic>
        <p:nvPicPr>
          <p:cNvPr id="380" name="image25.pdf" descr="image25.pdf"/>
          <p:cNvPicPr>
            <a:picLocks noChangeAspect="1"/>
          </p:cNvPicPr>
          <p:nvPr/>
        </p:nvPicPr>
        <p:blipFill>
          <a:blip r:embed="rId7">
            <a:extLst/>
          </a:blip>
          <a:stretch>
            <a:fillRect/>
          </a:stretch>
        </p:blipFill>
        <p:spPr>
          <a:xfrm>
            <a:off x="654209" y="4357687"/>
            <a:ext cx="876301" cy="198439"/>
          </a:xfrm>
          <a:prstGeom prst="rect">
            <a:avLst/>
          </a:prstGeom>
          <a:ln w="12700">
            <a:miter lim="400000"/>
          </a:ln>
        </p:spPr>
      </p:pic>
      <p:pic>
        <p:nvPicPr>
          <p:cNvPr id="381" name="image26.pdf" descr="image26.pdf"/>
          <p:cNvPicPr>
            <a:picLocks noChangeAspect="1"/>
          </p:cNvPicPr>
          <p:nvPr/>
        </p:nvPicPr>
        <p:blipFill>
          <a:blip r:embed="rId8">
            <a:extLst/>
          </a:blip>
          <a:stretch>
            <a:fillRect/>
          </a:stretch>
        </p:blipFill>
        <p:spPr>
          <a:xfrm>
            <a:off x="2320288" y="4556125"/>
            <a:ext cx="541339" cy="427038"/>
          </a:xfrm>
          <a:prstGeom prst="rect">
            <a:avLst/>
          </a:prstGeom>
          <a:ln w="12700">
            <a:miter lim="400000"/>
          </a:ln>
        </p:spPr>
      </p:pic>
      <p:pic>
        <p:nvPicPr>
          <p:cNvPr id="382" name="image27.pdf" descr="image27.pdf"/>
          <p:cNvPicPr>
            <a:picLocks noChangeAspect="1"/>
          </p:cNvPicPr>
          <p:nvPr/>
        </p:nvPicPr>
        <p:blipFill>
          <a:blip r:embed="rId9">
            <a:extLst/>
          </a:blip>
          <a:stretch>
            <a:fillRect/>
          </a:stretch>
        </p:blipFill>
        <p:spPr>
          <a:xfrm>
            <a:off x="1613268" y="4803773"/>
            <a:ext cx="388939" cy="358777"/>
          </a:xfrm>
          <a:prstGeom prst="rect">
            <a:avLst/>
          </a:prstGeom>
          <a:ln w="12700">
            <a:miter lim="400000"/>
          </a:ln>
        </p:spPr>
      </p:pic>
      <p:pic>
        <p:nvPicPr>
          <p:cNvPr id="383" name="image28.pdf" descr="image28.pdf"/>
          <p:cNvPicPr>
            <a:picLocks noChangeAspect="1"/>
          </p:cNvPicPr>
          <p:nvPr/>
        </p:nvPicPr>
        <p:blipFill>
          <a:blip r:embed="rId10">
            <a:extLst/>
          </a:blip>
          <a:stretch>
            <a:fillRect/>
          </a:stretch>
        </p:blipFill>
        <p:spPr>
          <a:xfrm>
            <a:off x="459740" y="3750021"/>
            <a:ext cx="388939" cy="365127"/>
          </a:xfrm>
          <a:prstGeom prst="rect">
            <a:avLst/>
          </a:prstGeom>
          <a:ln w="12700">
            <a:miter lim="400000"/>
          </a:ln>
        </p:spPr>
      </p:pic>
      <p:pic>
        <p:nvPicPr>
          <p:cNvPr id="384" name="image29.pdf" descr="image29.pdf"/>
          <p:cNvPicPr>
            <a:picLocks noChangeAspect="1"/>
          </p:cNvPicPr>
          <p:nvPr/>
        </p:nvPicPr>
        <p:blipFill>
          <a:blip r:embed="rId11">
            <a:extLst/>
          </a:blip>
          <a:stretch>
            <a:fillRect/>
          </a:stretch>
        </p:blipFill>
        <p:spPr>
          <a:xfrm>
            <a:off x="784861" y="4935220"/>
            <a:ext cx="390844" cy="390844"/>
          </a:xfrm>
          <a:prstGeom prst="rect">
            <a:avLst/>
          </a:prstGeom>
          <a:ln w="12700">
            <a:miter lim="400000"/>
          </a:ln>
        </p:spPr>
      </p:pic>
      <p:pic>
        <p:nvPicPr>
          <p:cNvPr id="385" name="image30.pdf" descr="image30.pdf"/>
          <p:cNvPicPr>
            <a:picLocks noChangeAspect="1"/>
          </p:cNvPicPr>
          <p:nvPr/>
        </p:nvPicPr>
        <p:blipFill>
          <a:blip r:embed="rId12">
            <a:extLst/>
          </a:blip>
          <a:stretch>
            <a:fillRect/>
          </a:stretch>
        </p:blipFill>
        <p:spPr>
          <a:xfrm>
            <a:off x="2229006" y="5386387"/>
            <a:ext cx="723902" cy="198439"/>
          </a:xfrm>
          <a:prstGeom prst="rect">
            <a:avLst/>
          </a:prstGeom>
          <a:ln w="12700">
            <a:miter lim="400000"/>
          </a:ln>
        </p:spPr>
      </p:pic>
      <p:pic>
        <p:nvPicPr>
          <p:cNvPr id="386" name="image31.pdf" descr="image31.pdf"/>
          <p:cNvPicPr>
            <a:picLocks noChangeAspect="1"/>
          </p:cNvPicPr>
          <p:nvPr/>
        </p:nvPicPr>
        <p:blipFill>
          <a:blip r:embed="rId13">
            <a:extLst/>
          </a:blip>
          <a:stretch>
            <a:fillRect/>
          </a:stretch>
        </p:blipFill>
        <p:spPr>
          <a:xfrm>
            <a:off x="1290796" y="5584826"/>
            <a:ext cx="519436" cy="239080"/>
          </a:xfrm>
          <a:prstGeom prst="rect">
            <a:avLst/>
          </a:prstGeom>
          <a:ln w="12700">
            <a:miter lim="400000"/>
          </a:ln>
        </p:spPr>
      </p:pic>
      <p:pic>
        <p:nvPicPr>
          <p:cNvPr id="387" name="image32.pdf" descr="image32.pdf"/>
          <p:cNvPicPr>
            <a:picLocks noChangeAspect="1"/>
          </p:cNvPicPr>
          <p:nvPr/>
        </p:nvPicPr>
        <p:blipFill>
          <a:blip r:embed="rId14">
            <a:extLst/>
          </a:blip>
          <a:stretch>
            <a:fillRect/>
          </a:stretch>
        </p:blipFill>
        <p:spPr>
          <a:xfrm>
            <a:off x="292786" y="5707858"/>
            <a:ext cx="723902" cy="130177"/>
          </a:xfrm>
          <a:prstGeom prst="rect">
            <a:avLst/>
          </a:prstGeom>
          <a:ln w="12700">
            <a:miter lim="400000"/>
          </a:ln>
        </p:spPr>
      </p:pic>
      <p:pic>
        <p:nvPicPr>
          <p:cNvPr id="388" name="image33.jpeg" descr="image33.jpeg"/>
          <p:cNvPicPr>
            <a:picLocks noChangeAspect="1"/>
          </p:cNvPicPr>
          <p:nvPr/>
        </p:nvPicPr>
        <p:blipFill>
          <a:blip r:embed="rId15">
            <a:extLst/>
          </a:blip>
          <a:stretch>
            <a:fillRect/>
          </a:stretch>
        </p:blipFill>
        <p:spPr>
          <a:xfrm>
            <a:off x="3165716" y="1687624"/>
            <a:ext cx="6066157" cy="4777106"/>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Shape 308"/>
          <p:cNvSpPr>
            <a:spLocks noGrp="1"/>
          </p:cNvSpPr>
          <p:nvPr>
            <p:ph type="title"/>
          </p:nvPr>
        </p:nvSpPr>
        <p:spPr>
          <a:xfrm>
            <a:off x="251518" y="925377"/>
            <a:ext cx="8642351" cy="588231"/>
          </a:xfrm>
          <a:prstGeom prst="rect">
            <a:avLst/>
          </a:prstGeom>
        </p:spPr>
        <p:txBody>
          <a:bodyPr/>
          <a:lstStyle>
            <a:lvl1pPr>
              <a:defRPr b="1"/>
            </a:lvl1pPr>
          </a:lstStyle>
          <a:p>
            <a:r>
              <a:t>Cooperation with Platform Industrie 4.0 und Labs Network Industrie 4.0</a:t>
            </a:r>
          </a:p>
        </p:txBody>
      </p:sp>
      <p:sp>
        <p:nvSpPr>
          <p:cNvPr id="391" name="Shape 309"/>
          <p:cNvSpPr>
            <a:spLocks noGrp="1"/>
          </p:cNvSpPr>
          <p:nvPr>
            <p:ph type="sldNum" sz="quarter" idx="4294967295"/>
          </p:nvPr>
        </p:nvSpPr>
        <p:spPr>
          <a:xfrm>
            <a:off x="8848315" y="7049011"/>
            <a:ext cx="137766" cy="179537"/>
          </a:xfrm>
          <a:prstGeom prst="rect">
            <a:avLst/>
          </a:prstGeom>
          <a:extLst>
            <a:ext uri="{C572A759-6A51-4108-AA02-DFA0A04FC94B}">
              <ma14:wrappingTextBoxFlag xmlns="" xmlns:ma14="http://schemas.microsoft.com/office/mac/drawingml/2011/main" val="1"/>
            </a:ext>
          </a:extLst>
        </p:spPr>
        <p:txBody>
          <a:bodyPr/>
          <a:lstStyle>
            <a:lvl1pPr>
              <a:defRPr sz="800" b="0"/>
            </a:lvl1pPr>
          </a:lstStyle>
          <a:p>
            <a:fld id="{86CB4B4D-7CA3-9044-876B-883B54F8677D}" type="slidenum">
              <a:t>7</a:t>
            </a:fld>
            <a:endParaRPr/>
          </a:p>
        </p:txBody>
      </p:sp>
      <p:pic>
        <p:nvPicPr>
          <p:cNvPr id="392" name="image34.png" descr="image34.png"/>
          <p:cNvPicPr>
            <a:picLocks noChangeAspect="1"/>
          </p:cNvPicPr>
          <p:nvPr/>
        </p:nvPicPr>
        <p:blipFill>
          <a:blip r:embed="rId2">
            <a:extLst/>
          </a:blip>
          <a:stretch>
            <a:fillRect/>
          </a:stretch>
        </p:blipFill>
        <p:spPr>
          <a:xfrm>
            <a:off x="2342007" y="1914855"/>
            <a:ext cx="3739537" cy="533270"/>
          </a:xfrm>
          <a:prstGeom prst="rect">
            <a:avLst/>
          </a:prstGeom>
          <a:ln w="12700">
            <a:miter lim="400000"/>
          </a:ln>
        </p:spPr>
      </p:pic>
      <p:pic>
        <p:nvPicPr>
          <p:cNvPr id="393" name="image35.png" descr="image35.png"/>
          <p:cNvPicPr>
            <a:picLocks noChangeAspect="1"/>
          </p:cNvPicPr>
          <p:nvPr/>
        </p:nvPicPr>
        <p:blipFill>
          <a:blip r:embed="rId3">
            <a:extLst/>
          </a:blip>
          <a:stretch>
            <a:fillRect/>
          </a:stretch>
        </p:blipFill>
        <p:spPr>
          <a:xfrm>
            <a:off x="5185545" y="4441716"/>
            <a:ext cx="3560296" cy="425469"/>
          </a:xfrm>
          <a:prstGeom prst="rect">
            <a:avLst/>
          </a:prstGeom>
          <a:ln w="12700">
            <a:miter lim="400000"/>
          </a:ln>
        </p:spPr>
      </p:pic>
      <p:grpSp>
        <p:nvGrpSpPr>
          <p:cNvPr id="396" name="Group 314"/>
          <p:cNvGrpSpPr/>
          <p:nvPr/>
        </p:nvGrpSpPr>
        <p:grpSpPr>
          <a:xfrm>
            <a:off x="2913190" y="3386701"/>
            <a:ext cx="2375301" cy="1197764"/>
            <a:chOff x="183730" y="0"/>
            <a:chExt cx="2375300" cy="1197762"/>
          </a:xfrm>
        </p:grpSpPr>
        <p:sp>
          <p:nvSpPr>
            <p:cNvPr id="394" name="Shape 312"/>
            <p:cNvSpPr/>
            <p:nvPr/>
          </p:nvSpPr>
          <p:spPr>
            <a:xfrm>
              <a:off x="183730" y="0"/>
              <a:ext cx="2375301" cy="1055151"/>
            </a:xfrm>
            <a:prstGeom prst="triangle">
              <a:avLst/>
            </a:prstGeom>
            <a:solidFill>
              <a:srgbClr val="9BD2F7"/>
            </a:solidFill>
            <a:ln w="12700" cap="flat">
              <a:noFill/>
              <a:miter lim="400000"/>
            </a:ln>
            <a:effectLst/>
          </p:spPr>
          <p:txBody>
            <a:bodyPr wrap="square" lIns="36000" tIns="36000" rIns="36000" bIns="36000" numCol="1" anchor="ctr">
              <a:noAutofit/>
            </a:bodyPr>
            <a:lstStyle/>
            <a:p>
              <a:pPr algn="ctr" defTabSz="685617">
                <a:defRPr sz="1400" b="1">
                  <a:solidFill>
                    <a:srgbClr val="505150"/>
                  </a:solidFill>
                  <a:latin typeface="+mj-lt"/>
                  <a:ea typeface="+mj-ea"/>
                  <a:cs typeface="+mj-cs"/>
                  <a:sym typeface="Calibri"/>
                </a:defRPr>
              </a:pPr>
              <a:endParaRPr/>
            </a:p>
          </p:txBody>
        </p:sp>
        <p:sp>
          <p:nvSpPr>
            <p:cNvPr id="395" name="Shape 313"/>
            <p:cNvSpPr/>
            <p:nvPr/>
          </p:nvSpPr>
          <p:spPr>
            <a:xfrm>
              <a:off x="777554" y="384962"/>
              <a:ext cx="1187652" cy="8128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685617">
                <a:defRPr sz="1400" b="1">
                  <a:solidFill>
                    <a:srgbClr val="505150"/>
                  </a:solidFill>
                  <a:latin typeface="+mj-lt"/>
                  <a:ea typeface="+mj-ea"/>
                  <a:cs typeface="+mj-cs"/>
                  <a:sym typeface="Calibri"/>
                </a:defRPr>
              </a:pPr>
              <a:r>
                <a:t>Digital Transformation</a:t>
              </a:r>
              <a:br/>
              <a:endParaRPr/>
            </a:p>
          </p:txBody>
        </p:sp>
      </p:grpSp>
      <p:pic>
        <p:nvPicPr>
          <p:cNvPr id="397" name="image36.png" descr="image36.png"/>
          <p:cNvPicPr>
            <a:picLocks noChangeAspect="1"/>
          </p:cNvPicPr>
          <p:nvPr/>
        </p:nvPicPr>
        <p:blipFill>
          <a:blip r:embed="rId4">
            <a:extLst/>
          </a:blip>
          <a:stretch>
            <a:fillRect/>
          </a:stretch>
        </p:blipFill>
        <p:spPr>
          <a:xfrm>
            <a:off x="176888" y="4400979"/>
            <a:ext cx="2520282" cy="538215"/>
          </a:xfrm>
          <a:prstGeom prst="rect">
            <a:avLst/>
          </a:prstGeom>
          <a:ln w="12700">
            <a:miter lim="400000"/>
          </a:ln>
        </p:spPr>
      </p:pic>
      <p:sp>
        <p:nvSpPr>
          <p:cNvPr id="398" name="Shape 316"/>
          <p:cNvSpPr/>
          <p:nvPr/>
        </p:nvSpPr>
        <p:spPr>
          <a:xfrm>
            <a:off x="2361275" y="2706944"/>
            <a:ext cx="5854428" cy="583397"/>
          </a:xfrm>
          <a:prstGeom prst="rect">
            <a:avLst/>
          </a:prstGeom>
          <a:ln w="12700">
            <a:miter lim="400000"/>
          </a:ln>
          <a:extLst>
            <a:ext uri="{C572A759-6A51-4108-AA02-DFA0A04FC94B}">
              <ma14:wrappingTextBoxFlag xmlns="" xmlns:ma14="http://schemas.microsoft.com/office/mac/drawingml/2011/main" val="1"/>
            </a:ext>
          </a:extLst>
        </p:spPr>
        <p:txBody>
          <a:bodyPr lIns="34279" tIns="34279" rIns="34279" bIns="34279">
            <a:spAutoFit/>
          </a:bodyPr>
          <a:lstStyle/>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Development of recommendations / strategical directions</a:t>
            </a:r>
            <a:endParaRPr sz="2000">
              <a:latin typeface="BentonSans Light"/>
              <a:ea typeface="BentonSans Light"/>
              <a:cs typeface="BentonSans Light"/>
              <a:sym typeface="BentonSans Light"/>
            </a:endParaRPr>
          </a:p>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Network of  Enterprises, SMEs and digital industry</a:t>
            </a:r>
          </a:p>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International Cooperations</a:t>
            </a:r>
          </a:p>
        </p:txBody>
      </p:sp>
      <p:sp>
        <p:nvSpPr>
          <p:cNvPr id="399" name="Shape 317"/>
          <p:cNvSpPr/>
          <p:nvPr/>
        </p:nvSpPr>
        <p:spPr>
          <a:xfrm>
            <a:off x="5527575" y="5151487"/>
            <a:ext cx="3979522" cy="1152432"/>
          </a:xfrm>
          <a:prstGeom prst="rect">
            <a:avLst/>
          </a:prstGeom>
          <a:ln w="12700">
            <a:miter lim="400000"/>
          </a:ln>
          <a:extLst>
            <a:ext uri="{C572A759-6A51-4108-AA02-DFA0A04FC94B}">
              <ma14:wrappingTextBoxFlag xmlns="" xmlns:ma14="http://schemas.microsoft.com/office/mac/drawingml/2011/main" val="1"/>
            </a:ext>
          </a:extLst>
        </p:spPr>
        <p:txBody>
          <a:bodyPr lIns="34279" tIns="34279" rIns="34279" bIns="34279">
            <a:normAutofit/>
          </a:bodyPr>
          <a:lstStyle/>
          <a:p>
            <a:pPr marL="447675" lvl="1" indent="-266700">
              <a:lnSpc>
                <a:spcPct val="90000"/>
              </a:lnSpc>
              <a:spcBef>
                <a:spcPts val="500"/>
              </a:spcBef>
              <a:buClr>
                <a:srgbClr val="F47914"/>
              </a:buClr>
              <a:buSzPct val="100000"/>
              <a:buChar char="▪"/>
              <a:defRPr sz="1100" b="1">
                <a:solidFill>
                  <a:srgbClr val="474746"/>
                </a:solidFill>
                <a:latin typeface="Arial"/>
                <a:ea typeface="Arial"/>
                <a:cs typeface="Arial"/>
                <a:sym typeface="Arial"/>
              </a:defRPr>
            </a:pPr>
            <a:r>
              <a:t>Network of test labs</a:t>
            </a:r>
            <a:endParaRPr sz="2000">
              <a:latin typeface="BentonSans Light"/>
              <a:ea typeface="BentonSans Light"/>
              <a:cs typeface="BentonSans Light"/>
              <a:sym typeface="BentonSans Light"/>
            </a:endParaRPr>
          </a:p>
          <a:p>
            <a:pPr marL="447675" lvl="1" indent="-266700">
              <a:lnSpc>
                <a:spcPct val="90000"/>
              </a:lnSpc>
              <a:spcBef>
                <a:spcPts val="500"/>
              </a:spcBef>
              <a:buClr>
                <a:srgbClr val="F47914"/>
              </a:buClr>
              <a:buSzPct val="100000"/>
              <a:buChar char="▪"/>
              <a:defRPr sz="1100" b="1">
                <a:solidFill>
                  <a:srgbClr val="474746"/>
                </a:solidFill>
                <a:latin typeface="Arial"/>
                <a:ea typeface="Arial"/>
                <a:cs typeface="Arial"/>
                <a:sym typeface="Arial"/>
              </a:defRPr>
            </a:pPr>
            <a:r>
              <a:t>Practical testing</a:t>
            </a:r>
          </a:p>
          <a:p>
            <a:pPr marL="447675" lvl="1" indent="-266700">
              <a:lnSpc>
                <a:spcPct val="90000"/>
              </a:lnSpc>
              <a:spcBef>
                <a:spcPts val="500"/>
              </a:spcBef>
              <a:buClr>
                <a:srgbClr val="F47914"/>
              </a:buClr>
              <a:buSzPct val="100000"/>
              <a:buChar char="▪"/>
              <a:defRPr sz="1100" b="1">
                <a:solidFill>
                  <a:srgbClr val="474746"/>
                </a:solidFill>
                <a:latin typeface="Arial"/>
                <a:ea typeface="Arial"/>
                <a:cs typeface="Arial"/>
                <a:sym typeface="Arial"/>
              </a:defRPr>
            </a:pPr>
            <a:r>
              <a:t>Validated feedback of findings </a:t>
            </a:r>
          </a:p>
          <a:p>
            <a:pPr lvl="1" indent="180975">
              <a:lnSpc>
                <a:spcPct val="90000"/>
              </a:lnSpc>
              <a:spcBef>
                <a:spcPts val="500"/>
              </a:spcBef>
              <a:defRPr sz="1100" b="1">
                <a:solidFill>
                  <a:srgbClr val="474746"/>
                </a:solidFill>
                <a:latin typeface="Arial"/>
                <a:ea typeface="Arial"/>
                <a:cs typeface="Arial"/>
                <a:sym typeface="Arial"/>
              </a:defRPr>
            </a:pPr>
            <a:r>
              <a:t>        for standardization</a:t>
            </a:r>
          </a:p>
        </p:txBody>
      </p:sp>
      <p:sp>
        <p:nvSpPr>
          <p:cNvPr id="400" name="Shape 318"/>
          <p:cNvSpPr/>
          <p:nvPr/>
        </p:nvSpPr>
        <p:spPr>
          <a:xfrm>
            <a:off x="176886" y="5245341"/>
            <a:ext cx="5008660" cy="583397"/>
          </a:xfrm>
          <a:prstGeom prst="rect">
            <a:avLst/>
          </a:prstGeom>
          <a:ln w="12700">
            <a:miter lim="400000"/>
          </a:ln>
          <a:extLst>
            <a:ext uri="{C572A759-6A51-4108-AA02-DFA0A04FC94B}">
              <ma14:wrappingTextBoxFlag xmlns="" xmlns:ma14="http://schemas.microsoft.com/office/mac/drawingml/2011/main" val="1"/>
            </a:ext>
          </a:extLst>
        </p:spPr>
        <p:txBody>
          <a:bodyPr lIns="34279" tIns="34279" rIns="34279" bIns="34279">
            <a:spAutoFit/>
          </a:bodyPr>
          <a:lstStyle/>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Initiation of cross-sectoral standards</a:t>
            </a:r>
            <a:endParaRPr sz="2000">
              <a:latin typeface="BentonSans Light"/>
              <a:ea typeface="BentonSans Light"/>
              <a:cs typeface="BentonSans Light"/>
              <a:sym typeface="BentonSans Light"/>
            </a:endParaRPr>
          </a:p>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Coordination of national and international standards</a:t>
            </a:r>
            <a:endParaRPr sz="2000">
              <a:latin typeface="BentonSans Light"/>
              <a:ea typeface="BentonSans Light"/>
              <a:cs typeface="BentonSans Light"/>
              <a:sym typeface="BentonSans Light"/>
            </a:endParaRPr>
          </a:p>
          <a:p>
            <a:pPr marL="447675" lvl="1" indent="-266700">
              <a:lnSpc>
                <a:spcPct val="90000"/>
              </a:lnSpc>
              <a:spcBef>
                <a:spcPts val="500"/>
              </a:spcBef>
              <a:buClr>
                <a:srgbClr val="F47914"/>
              </a:buClr>
              <a:buSzPct val="100000"/>
              <a:buChar char="▪"/>
              <a:defRPr sz="1000" b="1">
                <a:solidFill>
                  <a:srgbClr val="474746"/>
                </a:solidFill>
                <a:latin typeface="Arial"/>
                <a:ea typeface="Arial"/>
                <a:cs typeface="Arial"/>
                <a:sym typeface="Arial"/>
              </a:defRPr>
            </a:pPr>
            <a:r>
              <a:t>Strengthening international co-operations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7" name="Group 325"/>
          <p:cNvGrpSpPr/>
          <p:nvPr/>
        </p:nvGrpSpPr>
        <p:grpSpPr>
          <a:xfrm>
            <a:off x="-3" y="719997"/>
            <a:ext cx="126005" cy="3417389"/>
            <a:chOff x="-1" y="0"/>
            <a:chExt cx="126003" cy="3417387"/>
          </a:xfrm>
        </p:grpSpPr>
        <p:sp>
          <p:nvSpPr>
            <p:cNvPr id="402" name="Shape 320"/>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03" name="Shape 321"/>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04" name="Shape 322"/>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05" name="Shape 323"/>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06" name="Shape 324"/>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pic>
        <p:nvPicPr>
          <p:cNvPr id="408" name="image37.png" descr="image37.png"/>
          <p:cNvPicPr>
            <a:picLocks noChangeAspect="1"/>
          </p:cNvPicPr>
          <p:nvPr/>
        </p:nvPicPr>
        <p:blipFill>
          <a:blip r:embed="rId2">
            <a:extLst/>
          </a:blip>
          <a:stretch>
            <a:fillRect/>
          </a:stretch>
        </p:blipFill>
        <p:spPr>
          <a:xfrm>
            <a:off x="764869" y="1828800"/>
            <a:ext cx="8088091" cy="4503343"/>
          </a:xfrm>
          <a:prstGeom prst="rect">
            <a:avLst/>
          </a:prstGeom>
          <a:ln w="12700">
            <a:miter lim="400000"/>
          </a:ln>
        </p:spPr>
      </p:pic>
      <p:sp>
        <p:nvSpPr>
          <p:cNvPr id="409" name="Shape 327"/>
          <p:cNvSpPr/>
          <p:nvPr/>
        </p:nvSpPr>
        <p:spPr>
          <a:xfrm>
            <a:off x="457199" y="956994"/>
            <a:ext cx="7254241" cy="37522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2000" b="1">
                <a:latin typeface="Arial"/>
                <a:ea typeface="Arial"/>
                <a:cs typeface="Arial"/>
                <a:sym typeface="Arial"/>
              </a:defRPr>
            </a:lvl1pPr>
          </a:lstStyle>
          <a:p>
            <a:r>
              <a:t>Standardization Council Industrie 4.0</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6" name="Group 334"/>
          <p:cNvGrpSpPr/>
          <p:nvPr/>
        </p:nvGrpSpPr>
        <p:grpSpPr>
          <a:xfrm>
            <a:off x="-3" y="719997"/>
            <a:ext cx="126005" cy="3417389"/>
            <a:chOff x="-1" y="0"/>
            <a:chExt cx="126003" cy="3417387"/>
          </a:xfrm>
        </p:grpSpPr>
        <p:sp>
          <p:nvSpPr>
            <p:cNvPr id="411" name="Shape 329"/>
            <p:cNvSpPr/>
            <p:nvPr/>
          </p:nvSpPr>
          <p:spPr>
            <a:xfrm>
              <a:off x="-2" y="-1"/>
              <a:ext cx="126005" cy="685829"/>
            </a:xfrm>
            <a:prstGeom prst="rect">
              <a:avLst/>
            </a:prstGeom>
            <a:solidFill>
              <a:srgbClr val="97BB3A"/>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12" name="Shape 330"/>
            <p:cNvSpPr/>
            <p:nvPr/>
          </p:nvSpPr>
          <p:spPr>
            <a:xfrm>
              <a:off x="-2" y="685826"/>
              <a:ext cx="126005" cy="685828"/>
            </a:xfrm>
            <a:prstGeom prst="rect">
              <a:avLst/>
            </a:prstGeom>
            <a:solidFill>
              <a:srgbClr val="396EB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13" name="Shape 331"/>
            <p:cNvSpPr/>
            <p:nvPr/>
          </p:nvSpPr>
          <p:spPr>
            <a:xfrm>
              <a:off x="-2" y="1359904"/>
              <a:ext cx="126005" cy="685828"/>
            </a:xfrm>
            <a:prstGeom prst="rect">
              <a:avLst/>
            </a:prstGeom>
            <a:solidFill>
              <a:schemeClr val="accent6"/>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14" name="Shape 332"/>
            <p:cNvSpPr/>
            <p:nvPr/>
          </p:nvSpPr>
          <p:spPr>
            <a:xfrm>
              <a:off x="-2" y="2045731"/>
              <a:ext cx="126005" cy="685828"/>
            </a:xfrm>
            <a:prstGeom prst="rect">
              <a:avLst/>
            </a:prstGeom>
            <a:solidFill>
              <a:schemeClr val="accent5"/>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sp>
          <p:nvSpPr>
            <p:cNvPr id="415" name="Shape 333"/>
            <p:cNvSpPr/>
            <p:nvPr/>
          </p:nvSpPr>
          <p:spPr>
            <a:xfrm>
              <a:off x="-2" y="2731559"/>
              <a:ext cx="126005" cy="685828"/>
            </a:xfrm>
            <a:prstGeom prst="rect">
              <a:avLst/>
            </a:prstGeom>
            <a:solidFill>
              <a:srgbClr val="F2CB13"/>
            </a:solidFill>
            <a:ln w="12700" cap="flat">
              <a:noFill/>
              <a:miter lim="400000"/>
            </a:ln>
            <a:effectLst/>
          </p:spPr>
          <p:txBody>
            <a:bodyPr wrap="square" lIns="36000" tIns="36000" rIns="36000" bIns="36000" numCol="1" anchor="ctr">
              <a:noAutofit/>
            </a:bodyPr>
            <a:lstStyle/>
            <a:p>
              <a:pPr algn="ctr">
                <a:defRPr>
                  <a:solidFill>
                    <a:srgbClr val="FFFFFF"/>
                  </a:solidFill>
                  <a:latin typeface="Arial"/>
                  <a:ea typeface="Arial"/>
                  <a:cs typeface="Arial"/>
                  <a:sym typeface="Arial"/>
                </a:defRPr>
              </a:pPr>
              <a:endParaRPr/>
            </a:p>
          </p:txBody>
        </p:sp>
      </p:grpSp>
      <p:pic>
        <p:nvPicPr>
          <p:cNvPr id="417" name="image38.jpeg" descr="image38.jpeg"/>
          <p:cNvPicPr>
            <a:picLocks noChangeAspect="1"/>
          </p:cNvPicPr>
          <p:nvPr/>
        </p:nvPicPr>
        <p:blipFill>
          <a:blip r:embed="rId2">
            <a:extLst/>
          </a:blip>
          <a:srcRect t="17499"/>
          <a:stretch>
            <a:fillRect/>
          </a:stretch>
        </p:blipFill>
        <p:spPr>
          <a:xfrm>
            <a:off x="611560" y="2499868"/>
            <a:ext cx="4114928" cy="2225864"/>
          </a:xfrm>
          <a:prstGeom prst="rect">
            <a:avLst/>
          </a:prstGeom>
          <a:ln w="12700">
            <a:miter lim="400000"/>
          </a:ln>
        </p:spPr>
      </p:pic>
      <p:sp>
        <p:nvSpPr>
          <p:cNvPr id="418" name="Shape 336"/>
          <p:cNvSpPr/>
          <p:nvPr/>
        </p:nvSpPr>
        <p:spPr>
          <a:xfrm>
            <a:off x="251518" y="2036105"/>
            <a:ext cx="1982986" cy="2692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1200">
                <a:solidFill>
                  <a:srgbClr val="0070C0"/>
                </a:solidFill>
                <a:latin typeface="BundesSerif Office"/>
                <a:ea typeface="BundesSerif Office"/>
                <a:cs typeface="BundesSerif Office"/>
                <a:sym typeface="BundesSerif Office"/>
              </a:defRPr>
            </a:lvl1pPr>
          </a:lstStyle>
          <a:p>
            <a:r>
              <a:t>RAMI 4.0</a:t>
            </a:r>
          </a:p>
        </p:txBody>
      </p:sp>
      <p:sp>
        <p:nvSpPr>
          <p:cNvPr id="419" name="Shape 337"/>
          <p:cNvSpPr/>
          <p:nvPr/>
        </p:nvSpPr>
        <p:spPr>
          <a:xfrm rot="5400000">
            <a:off x="-277688" y="3389341"/>
            <a:ext cx="1302959" cy="2438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marL="474662" indent="-474662">
              <a:spcBef>
                <a:spcPts val="200"/>
              </a:spcBef>
              <a:defRPr sz="1000">
                <a:solidFill>
                  <a:srgbClr val="0070C0"/>
                </a:solidFill>
                <a:latin typeface="BundesSans Office"/>
                <a:ea typeface="BundesSans Office"/>
                <a:cs typeface="BundesSans Office"/>
                <a:sym typeface="BundesSans Office"/>
              </a:defRPr>
            </a:lvl1pPr>
          </a:lstStyle>
          <a:p>
            <a:r>
              <a:t>IT-Integration</a:t>
            </a:r>
          </a:p>
        </p:txBody>
      </p:sp>
      <p:sp>
        <p:nvSpPr>
          <p:cNvPr id="420" name="Shape 338"/>
          <p:cNvSpPr/>
          <p:nvPr/>
        </p:nvSpPr>
        <p:spPr>
          <a:xfrm rot="20494138">
            <a:off x="2969495" y="4475398"/>
            <a:ext cx="1674523" cy="2438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marL="474662" indent="-474662">
              <a:spcBef>
                <a:spcPts val="200"/>
              </a:spcBef>
              <a:defRPr sz="1000">
                <a:solidFill>
                  <a:srgbClr val="0070C0"/>
                </a:solidFill>
                <a:latin typeface="BundesSans Office"/>
                <a:ea typeface="BundesSans Office"/>
                <a:cs typeface="BundesSans Office"/>
                <a:sym typeface="BundesSans Office"/>
              </a:defRPr>
            </a:lvl1pPr>
          </a:lstStyle>
          <a:p>
            <a:r>
              <a:t>Functional hierarchy</a:t>
            </a:r>
          </a:p>
        </p:txBody>
      </p:sp>
      <p:sp>
        <p:nvSpPr>
          <p:cNvPr id="421" name="Shape 339"/>
          <p:cNvSpPr/>
          <p:nvPr/>
        </p:nvSpPr>
        <p:spPr>
          <a:xfrm rot="796362">
            <a:off x="840556" y="4533727"/>
            <a:ext cx="1979816" cy="3962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spcBef>
                <a:spcPts val="200"/>
              </a:spcBef>
              <a:defRPr sz="1000">
                <a:solidFill>
                  <a:srgbClr val="0070C0"/>
                </a:solidFill>
                <a:latin typeface="BundesSans Office"/>
                <a:ea typeface="BundesSans Office"/>
                <a:cs typeface="BundesSans Office"/>
                <a:sym typeface="BundesSans Office"/>
              </a:defRPr>
            </a:lvl1pPr>
          </a:lstStyle>
          <a:p>
            <a:r>
              <a:t>Consistent data handling during complete product life cycle</a:t>
            </a:r>
          </a:p>
        </p:txBody>
      </p:sp>
      <p:sp>
        <p:nvSpPr>
          <p:cNvPr id="422" name="Shape 340"/>
          <p:cNvSpPr/>
          <p:nvPr/>
        </p:nvSpPr>
        <p:spPr>
          <a:xfrm>
            <a:off x="226294" y="758723"/>
            <a:ext cx="8828152" cy="94536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nSpc>
                <a:spcPts val="3500"/>
              </a:lnSpc>
              <a:defRPr sz="2000" b="1">
                <a:latin typeface="Arial"/>
                <a:ea typeface="Arial"/>
                <a:cs typeface="Arial"/>
                <a:sym typeface="Arial"/>
              </a:defRPr>
            </a:lvl1pPr>
          </a:lstStyle>
          <a:p>
            <a:r>
              <a:t>Agreeing on a uniform reference architecture model for structuring further standards work is extremely important.. </a:t>
            </a:r>
          </a:p>
        </p:txBody>
      </p:sp>
      <p:sp>
        <p:nvSpPr>
          <p:cNvPr id="423" name="Shape 341"/>
          <p:cNvSpPr/>
          <p:nvPr/>
        </p:nvSpPr>
        <p:spPr>
          <a:xfrm>
            <a:off x="4640369" y="2036105"/>
            <a:ext cx="1465720" cy="48208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nSpc>
                <a:spcPts val="3500"/>
              </a:lnSpc>
              <a:defRPr sz="1200">
                <a:solidFill>
                  <a:srgbClr val="004F80"/>
                </a:solidFill>
                <a:latin typeface="BundesSerif Office"/>
                <a:ea typeface="BundesSerif Office"/>
                <a:cs typeface="BundesSerif Office"/>
                <a:sym typeface="BundesSerif Office"/>
              </a:defRPr>
            </a:lvl1pPr>
          </a:lstStyle>
          <a:p>
            <a:r>
              <a:t>I4.0 Component</a:t>
            </a:r>
          </a:p>
        </p:txBody>
      </p:sp>
      <p:sp>
        <p:nvSpPr>
          <p:cNvPr id="424" name="Shape 342"/>
          <p:cNvSpPr/>
          <p:nvPr/>
        </p:nvSpPr>
        <p:spPr>
          <a:xfrm>
            <a:off x="4045691" y="2532194"/>
            <a:ext cx="2343900" cy="8788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474662" indent="-474662">
              <a:spcBef>
                <a:spcPts val="200"/>
              </a:spcBef>
              <a:buClr>
                <a:srgbClr val="004F80"/>
              </a:buClr>
              <a:buSzPct val="80000"/>
              <a:buChar char="▪"/>
              <a:defRPr sz="1000">
                <a:solidFill>
                  <a:srgbClr val="004F80"/>
                </a:solidFill>
                <a:latin typeface="BundesSerif Office"/>
                <a:ea typeface="BundesSerif Office"/>
                <a:cs typeface="BundesSerif Office"/>
                <a:sym typeface="BundesSerif Office"/>
              </a:defRPr>
            </a:pPr>
            <a:r>
              <a:t>Asset + Administration shell form the I4.0 component</a:t>
            </a:r>
            <a:endParaRPr sz="2400"/>
          </a:p>
          <a:p>
            <a:pPr marL="474662" indent="-474662">
              <a:spcBef>
                <a:spcPts val="200"/>
              </a:spcBef>
              <a:buClr>
                <a:srgbClr val="004F80"/>
              </a:buClr>
              <a:buSzPct val="80000"/>
              <a:buChar char="▪"/>
              <a:defRPr sz="1000">
                <a:solidFill>
                  <a:srgbClr val="004F80"/>
                </a:solidFill>
                <a:latin typeface="BundesSerif Office"/>
                <a:ea typeface="BundesSerif Office"/>
                <a:cs typeface="BundesSerif Office"/>
                <a:sym typeface="BundesSerif Office"/>
              </a:defRPr>
            </a:pPr>
            <a:r>
              <a:t>Administration shell is the „digital twin“ towards the I4.0 world</a:t>
            </a:r>
          </a:p>
        </p:txBody>
      </p:sp>
      <p:pic>
        <p:nvPicPr>
          <p:cNvPr id="425" name="image39.png" descr="image39.png"/>
          <p:cNvPicPr>
            <a:picLocks noChangeAspect="1"/>
          </p:cNvPicPr>
          <p:nvPr/>
        </p:nvPicPr>
        <p:blipFill>
          <a:blip r:embed="rId3">
            <a:extLst/>
          </a:blip>
          <a:stretch>
            <a:fillRect/>
          </a:stretch>
        </p:blipFill>
        <p:spPr>
          <a:xfrm>
            <a:off x="6500941" y="2164489"/>
            <a:ext cx="2609021" cy="1417174"/>
          </a:xfrm>
          <a:prstGeom prst="rect">
            <a:avLst/>
          </a:prstGeom>
          <a:ln w="12700">
            <a:miter lim="400000"/>
          </a:ln>
        </p:spPr>
      </p:pic>
      <p:sp>
        <p:nvSpPr>
          <p:cNvPr id="426" name="Shape 344"/>
          <p:cNvSpPr/>
          <p:nvPr/>
        </p:nvSpPr>
        <p:spPr>
          <a:xfrm>
            <a:off x="4670087" y="4216941"/>
            <a:ext cx="3190606" cy="47624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nSpc>
                <a:spcPts val="3500"/>
              </a:lnSpc>
              <a:defRPr sz="1000">
                <a:solidFill>
                  <a:srgbClr val="004F80"/>
                </a:solidFill>
                <a:latin typeface="BundesSerif Office"/>
                <a:ea typeface="BundesSerif Office"/>
                <a:cs typeface="BundesSerif Office"/>
                <a:sym typeface="BundesSerif Office"/>
              </a:defRPr>
            </a:lvl1pPr>
          </a:lstStyle>
          <a:p>
            <a:r>
              <a:t>Semantics – the basis for communication</a:t>
            </a:r>
          </a:p>
        </p:txBody>
      </p:sp>
      <p:sp>
        <p:nvSpPr>
          <p:cNvPr id="427" name="Shape 345"/>
          <p:cNvSpPr/>
          <p:nvPr/>
        </p:nvSpPr>
        <p:spPr>
          <a:xfrm>
            <a:off x="4691929" y="4707304"/>
            <a:ext cx="2944442" cy="7264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spcBef>
                <a:spcPts val="200"/>
              </a:spcBef>
              <a:defRPr sz="1000">
                <a:solidFill>
                  <a:srgbClr val="004F80"/>
                </a:solidFill>
                <a:latin typeface="BundesSerif Office"/>
                <a:ea typeface="BundesSerif Office"/>
                <a:cs typeface="BundesSerif Office"/>
                <a:sym typeface="BundesSerif Office"/>
              </a:defRPr>
            </a:pPr>
            <a:r>
              <a:t>For easy operability an common language (words and semantic) is needed</a:t>
            </a:r>
            <a:endParaRPr sz="2400"/>
          </a:p>
          <a:p>
            <a:pPr>
              <a:spcBef>
                <a:spcPts val="200"/>
              </a:spcBef>
              <a:defRPr sz="1000">
                <a:solidFill>
                  <a:srgbClr val="004F80"/>
                </a:solidFill>
                <a:latin typeface="BundesSerif Office"/>
                <a:ea typeface="BundesSerif Office"/>
                <a:cs typeface="BundesSerif Office"/>
                <a:sym typeface="BundesSerif Office"/>
              </a:defRPr>
            </a:pPr>
            <a:r>
              <a:t>Basic common rules for semantic, individual definitions in the different domains</a:t>
            </a:r>
          </a:p>
        </p:txBody>
      </p:sp>
      <p:pic>
        <p:nvPicPr>
          <p:cNvPr id="428" name="image40.png" descr="image40.png"/>
          <p:cNvPicPr>
            <a:picLocks noChangeAspect="1"/>
          </p:cNvPicPr>
          <p:nvPr/>
        </p:nvPicPr>
        <p:blipFill>
          <a:blip r:embed="rId4">
            <a:extLst/>
          </a:blip>
          <a:stretch>
            <a:fillRect/>
          </a:stretch>
        </p:blipFill>
        <p:spPr>
          <a:xfrm>
            <a:off x="7636370" y="4418095"/>
            <a:ext cx="1332150" cy="103424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NG DKE-folienvorlage_dke_2016.12">
  <a:themeElements>
    <a:clrScheme name="NG DKE-folienvorlage_dke_2016.12">
      <a:dk1>
        <a:srgbClr val="4D4D4D"/>
      </a:dk1>
      <a:lt1>
        <a:srgbClr val="FFFFFF"/>
      </a:lt1>
      <a:dk2>
        <a:srgbClr val="A7A7A7"/>
      </a:dk2>
      <a:lt2>
        <a:srgbClr val="535353"/>
      </a:lt2>
      <a:accent1>
        <a:srgbClr val="0064B4"/>
      </a:accent1>
      <a:accent2>
        <a:srgbClr val="629FDF"/>
      </a:accent2>
      <a:accent3>
        <a:srgbClr val="EAEAEA"/>
      </a:accent3>
      <a:accent4>
        <a:srgbClr val="6E7882"/>
      </a:accent4>
      <a:accent5>
        <a:srgbClr val="59A884"/>
      </a:accent5>
      <a:accent6>
        <a:srgbClr val="AA1A5B"/>
      </a:accent6>
      <a:hlink>
        <a:srgbClr val="0000FF"/>
      </a:hlink>
      <a:folHlink>
        <a:srgbClr val="FF00FF"/>
      </a:folHlink>
    </a:clrScheme>
    <a:fontScheme name="NG DKE-folienvorlage_dke_2016.12">
      <a:majorFont>
        <a:latin typeface="Calibri"/>
        <a:ea typeface="Calibri"/>
        <a:cs typeface="Calibri"/>
      </a:majorFont>
      <a:minorFont>
        <a:latin typeface="Helvetica"/>
        <a:ea typeface="Helvetica"/>
        <a:cs typeface="Helvetica"/>
      </a:minorFont>
    </a:fontScheme>
    <a:fmtScheme name="NG DKE-folienvorlage_dke_2016.1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PT001_CEN-CENELEC_Corporate">
  <a:themeElements>
    <a:clrScheme name="PPT001_CEN-CENELEC_Corporate">
      <a:dk1>
        <a:srgbClr val="000000"/>
      </a:dk1>
      <a:lt1>
        <a:srgbClr val="00449E"/>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PT001_CEN-CENELEC_Corporate">
      <a:majorFont>
        <a:latin typeface="Helvetica"/>
        <a:ea typeface="Helvetica"/>
        <a:cs typeface="Helvetica"/>
      </a:majorFont>
      <a:minorFont>
        <a:latin typeface="Calibri"/>
        <a:ea typeface="Calibri"/>
        <a:cs typeface="Calibri"/>
      </a:minorFont>
    </a:fontScheme>
    <a:fmtScheme name="PPT001_CEN-CENELEC_Corpora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dana"/>
            <a:ea typeface="Vedana"/>
            <a:cs typeface="Vedana"/>
            <a:sym typeface="Ve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dana"/>
            <a:ea typeface="Vedana"/>
            <a:cs typeface="Vedana"/>
            <a:sym typeface="Ve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NG DKE-folienvorlage_dke_2016.12">
  <a:themeElements>
    <a:clrScheme name="NG DKE-folienvorlage_dke_2016.12">
      <a:dk1>
        <a:srgbClr val="000000"/>
      </a:dk1>
      <a:lt1>
        <a:srgbClr val="FFFFFF"/>
      </a:lt1>
      <a:dk2>
        <a:srgbClr val="A7A7A7"/>
      </a:dk2>
      <a:lt2>
        <a:srgbClr val="535353"/>
      </a:lt2>
      <a:accent1>
        <a:srgbClr val="0064B4"/>
      </a:accent1>
      <a:accent2>
        <a:srgbClr val="629FDF"/>
      </a:accent2>
      <a:accent3>
        <a:srgbClr val="EAEAEA"/>
      </a:accent3>
      <a:accent4>
        <a:srgbClr val="6E7882"/>
      </a:accent4>
      <a:accent5>
        <a:srgbClr val="59A884"/>
      </a:accent5>
      <a:accent6>
        <a:srgbClr val="AA1A5B"/>
      </a:accent6>
      <a:hlink>
        <a:srgbClr val="0000FF"/>
      </a:hlink>
      <a:folHlink>
        <a:srgbClr val="FF00FF"/>
      </a:folHlink>
    </a:clrScheme>
    <a:fontScheme name="NG DKE-folienvorlage_dke_2016.12">
      <a:majorFont>
        <a:latin typeface="Calibri"/>
        <a:ea typeface="Calibri"/>
        <a:cs typeface="Calibri"/>
      </a:majorFont>
      <a:minorFont>
        <a:latin typeface="Helvetica"/>
        <a:ea typeface="Helvetica"/>
        <a:cs typeface="Helvetica"/>
      </a:minorFont>
    </a:fontScheme>
    <a:fmtScheme name="NG DKE-folienvorlage_dke_2016.1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D4D4D"/>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1110</Words>
  <Application>Microsoft Office PowerPoint</Application>
  <PresentationFormat>Bildschirmpräsentation (4:3)</PresentationFormat>
  <Paragraphs>239</Paragraphs>
  <Slides>18</Slides>
  <Notes>4</Notes>
  <HiddenSlides>0</HiddenSlides>
  <MMClips>0</MMClips>
  <ScaleCrop>false</ScaleCrop>
  <HeadingPairs>
    <vt:vector size="4" baseType="variant">
      <vt:variant>
        <vt:lpstr>Design</vt:lpstr>
      </vt:variant>
      <vt:variant>
        <vt:i4>2</vt:i4>
      </vt:variant>
      <vt:variant>
        <vt:lpstr>Folientitel</vt:lpstr>
      </vt:variant>
      <vt:variant>
        <vt:i4>18</vt:i4>
      </vt:variant>
    </vt:vector>
  </HeadingPairs>
  <TitlesOfParts>
    <vt:vector size="20" baseType="lpstr">
      <vt:lpstr>NG DKE-folienvorlage_dke_2016.12</vt:lpstr>
      <vt:lpstr>PPT001_CEN-CENELEC_Corporate</vt:lpstr>
      <vt:lpstr>Baku 30. May 2017  EASC International Conference "25 years of the Interstate Council for Standardization, Metrology and Certification:  results and prospects"   Digital Transformation Industry 4.0</vt:lpstr>
      <vt:lpstr>Digitisation increasingly affects all areas of society</vt:lpstr>
      <vt:lpstr>Digitalization of the Economy: The Standardization-Zoo</vt:lpstr>
      <vt:lpstr>PowerPoint-Präsentation</vt:lpstr>
      <vt:lpstr>PowerPoint-Präsentation</vt:lpstr>
      <vt:lpstr>PowerPoint-Präsentation</vt:lpstr>
      <vt:lpstr>Cooperation with Platform Industrie 4.0 und Labs Network Industrie 4.0</vt:lpstr>
      <vt:lpstr>PowerPoint-Präsentation</vt:lpstr>
      <vt:lpstr>PowerPoint-Präsentation</vt:lpstr>
      <vt:lpstr>PowerPoint-Präsentation</vt:lpstr>
      <vt:lpstr> Bilateral Cooperations </vt:lpstr>
      <vt:lpstr>Requirements for successful I4.0</vt:lpstr>
      <vt:lpstr>PowerPoint-Präsentation</vt:lpstr>
      <vt:lpstr>CEN-CENELEC Strategy for Digitization </vt:lpstr>
      <vt:lpstr>Pilot projects supporting Digital Transformation</vt:lpstr>
      <vt:lpstr>CEN - CENELEC response to Digital Transformation (1)</vt:lpstr>
      <vt:lpstr>PowerPoint-Präsentation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NGM Industry 4.0 Thematic Day  09.05.2017 Budapest   Digital Transformation Industry 4.0</dc:title>
  <dc:creator>Thies, Bernhard</dc:creator>
  <cp:lastModifiedBy>Thies, Bernhard</cp:lastModifiedBy>
  <cp:revision>6</cp:revision>
  <dcterms:modified xsi:type="dcterms:W3CDTF">2017-05-18T11:28:44Z</dcterms:modified>
</cp:coreProperties>
</file>